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74" r:id="rId4"/>
    <p:sldId id="278" r:id="rId5"/>
    <p:sldId id="275" r:id="rId6"/>
    <p:sldId id="282" r:id="rId7"/>
    <p:sldId id="283" r:id="rId8"/>
    <p:sldId id="280" r:id="rId9"/>
    <p:sldId id="284" r:id="rId10"/>
    <p:sldId id="286" r:id="rId11"/>
    <p:sldId id="287" r:id="rId12"/>
    <p:sldId id="288" r:id="rId13"/>
    <p:sldId id="285" r:id="rId14"/>
    <p:sldId id="289" r:id="rId15"/>
    <p:sldId id="277" r:id="rId16"/>
    <p:sldId id="269" r:id="rId17"/>
  </p:sldIdLst>
  <p:sldSz cx="18288000" cy="10287000"/>
  <p:notesSz cx="6858000" cy="9144000"/>
  <p:embeddedFontLst>
    <p:embeddedFont>
      <p:font typeface="Montserrat Bold" panose="020B0604020202020204" charset="0"/>
      <p:regular r:id="rId18"/>
    </p:embeddedFont>
    <p:embeddedFont>
      <p:font typeface="Montserrat Ultra-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22" autoAdjust="0"/>
  </p:normalViewPr>
  <p:slideViewPr>
    <p:cSldViewPr>
      <p:cViewPr varScale="1">
        <p:scale>
          <a:sx n="74" d="100"/>
          <a:sy n="74" d="100"/>
        </p:scale>
        <p:origin x="5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4.pn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sv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8.svg"/><Relationship Id="rId10" Type="http://schemas.openxmlformats.org/officeDocument/2006/relationships/image" Target="../media/image59.jpeg"/><Relationship Id="rId4" Type="http://schemas.openxmlformats.org/officeDocument/2006/relationships/image" Target="../media/image7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jpeg"/><Relationship Id="rId3" Type="http://schemas.openxmlformats.org/officeDocument/2006/relationships/image" Target="../media/image4.svg"/><Relationship Id="rId7" Type="http://schemas.openxmlformats.org/officeDocument/2006/relationships/image" Target="../media/image61.jpeg"/><Relationship Id="rId12" Type="http://schemas.openxmlformats.org/officeDocument/2006/relationships/hyperlink" Target="http://www.kedainiai.lt/ked/m/m_images/wfiles/9-25274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edainiai.lt/ked/m/m_images/wfiles/4-25272.jpg" TargetMode="External"/><Relationship Id="rId11" Type="http://schemas.openxmlformats.org/officeDocument/2006/relationships/image" Target="../media/image64.jpeg"/><Relationship Id="rId5" Type="http://schemas.openxmlformats.org/officeDocument/2006/relationships/image" Target="../media/image8.svg"/><Relationship Id="rId15" Type="http://schemas.openxmlformats.org/officeDocument/2006/relationships/image" Target="../media/image67.png"/><Relationship Id="rId10" Type="http://schemas.openxmlformats.org/officeDocument/2006/relationships/hyperlink" Target="http://www.kedainiai.lt/ked/m/m_images/wfiles/8-25273.jpg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g"/><Relationship Id="rId3" Type="http://schemas.openxmlformats.org/officeDocument/2006/relationships/image" Target="../media/image4.svg"/><Relationship Id="rId7" Type="http://schemas.openxmlformats.org/officeDocument/2006/relationships/image" Target="../media/image69.jpg"/><Relationship Id="rId12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image" Target="../media/image8.svg"/><Relationship Id="rId10" Type="http://schemas.openxmlformats.org/officeDocument/2006/relationships/image" Target="../media/image72.jpeg"/><Relationship Id="rId4" Type="http://schemas.openxmlformats.org/officeDocument/2006/relationships/image" Target="../media/image7.pn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.svg"/><Relationship Id="rId2" Type="http://schemas.openxmlformats.org/officeDocument/2006/relationships/image" Target="../media/image3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sv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8.sv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6434528" cy="10287000"/>
          </a:xfrm>
          <a:custGeom>
            <a:avLst/>
            <a:gdLst/>
            <a:ahLst/>
            <a:cxnLst/>
            <a:rect l="l" t="t" r="r" b="b"/>
            <a:pathLst>
              <a:path w="8653939" h="10287000">
                <a:moveTo>
                  <a:pt x="0" y="0"/>
                </a:moveTo>
                <a:lnTo>
                  <a:pt x="8653939" y="0"/>
                </a:lnTo>
                <a:lnTo>
                  <a:pt x="8653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972800" y="7947152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0492" y="8937717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812899" y="-3168545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3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3" y="4859233"/>
                </a:lnTo>
                <a:lnTo>
                  <a:pt x="105349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33673" y="1381712"/>
            <a:ext cx="12039599" cy="2674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4"/>
              </a:lnSpc>
            </a:pPr>
            <a:r>
              <a:rPr lang="lt-LT" sz="4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KĄ PAKEITĖ EUROPA? </a:t>
            </a:r>
          </a:p>
          <a:p>
            <a:pPr>
              <a:lnSpc>
                <a:spcPts val="7204"/>
              </a:lnSpc>
            </a:pPr>
            <a:r>
              <a:rPr lang="lt-LT" sz="4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EUROPOS SĄJUNGOS INDĖLIS Į MŪSŲ SAVIVALDYBĖS BENDRUOMENIŲ GEROVĘ </a:t>
            </a:r>
            <a:endParaRPr lang="en-US" sz="4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F13AB93-3A2B-DBB1-9E6C-67C86F6A3A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2814" y="6424730"/>
            <a:ext cx="1039085" cy="122434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E06E6D0-F6A8-D38A-E04E-D28A2AD3C157}"/>
              </a:ext>
            </a:extLst>
          </p:cNvPr>
          <p:cNvSpPr txBox="1">
            <a:spLocks/>
          </p:cNvSpPr>
          <p:nvPr/>
        </p:nvSpPr>
        <p:spPr>
          <a:xfrm>
            <a:off x="12720568" y="6427824"/>
            <a:ext cx="5872231" cy="8726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t-LT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Valentinas Tamulis</a:t>
            </a:r>
            <a:endParaRPr lang="lt-LT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lt-LT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Kėdainių rajono savivaldybės meras</a:t>
            </a:r>
          </a:p>
        </p:txBody>
      </p:sp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E0A04DA1-D104-1DB7-AE8F-5FF0985B1A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6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926" y="5143500"/>
            <a:ext cx="9257205" cy="40665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9" y="-1642882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5766F7-00C5-54B1-C3C8-046E6B1AC72E}"/>
              </a:ext>
            </a:extLst>
          </p:cNvPr>
          <p:cNvSpPr txBox="1"/>
          <p:nvPr/>
        </p:nvSpPr>
        <p:spPr>
          <a:xfrm>
            <a:off x="770881" y="9177662"/>
            <a:ext cx="4192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Kėdainių miesto parkas </a:t>
            </a:r>
          </a:p>
        </p:txBody>
      </p:sp>
      <p:grpSp>
        <p:nvGrpSpPr>
          <p:cNvPr id="13" name="Grupė 12">
            <a:extLst>
              <a:ext uri="{FF2B5EF4-FFF2-40B4-BE49-F238E27FC236}">
                <a16:creationId xmlns:a16="http://schemas.microsoft.com/office/drawing/2014/main" id="{F65F23AE-AB24-7C7A-B972-BB1FBC82C157}"/>
              </a:ext>
            </a:extLst>
          </p:cNvPr>
          <p:cNvGrpSpPr/>
          <p:nvPr/>
        </p:nvGrpSpPr>
        <p:grpSpPr>
          <a:xfrm>
            <a:off x="360908" y="1449145"/>
            <a:ext cx="17927091" cy="8381409"/>
            <a:chOff x="360908" y="1449145"/>
            <a:chExt cx="17927091" cy="8381409"/>
          </a:xfrm>
        </p:grpSpPr>
        <p:pic>
          <p:nvPicPr>
            <p:cNvPr id="7" name="Paveikslėlis 6">
              <a:extLst>
                <a:ext uri="{FF2B5EF4-FFF2-40B4-BE49-F238E27FC236}">
                  <a16:creationId xmlns:a16="http://schemas.microsoft.com/office/drawing/2014/main" id="{9C81ECF3-076B-043A-56DA-E3A3AA947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23042" y="1483281"/>
              <a:ext cx="5164957" cy="3806907"/>
            </a:xfrm>
            <a:prstGeom prst="rect">
              <a:avLst/>
            </a:prstGeom>
          </p:spPr>
        </p:pic>
        <p:pic>
          <p:nvPicPr>
            <p:cNvPr id="9" name="Paveikslėlis 8">
              <a:extLst>
                <a:ext uri="{FF2B5EF4-FFF2-40B4-BE49-F238E27FC236}">
                  <a16:creationId xmlns:a16="http://schemas.microsoft.com/office/drawing/2014/main" id="{2FCC9564-5FF3-3686-830C-522DED31A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3714" y="5910549"/>
              <a:ext cx="9477749" cy="3920005"/>
            </a:xfrm>
            <a:prstGeom prst="rect">
              <a:avLst/>
            </a:prstGeom>
          </p:spPr>
        </p:pic>
        <p:pic>
          <p:nvPicPr>
            <p:cNvPr id="6" name="Paveikslėlis 5">
              <a:extLst>
                <a:ext uri="{FF2B5EF4-FFF2-40B4-BE49-F238E27FC236}">
                  <a16:creationId xmlns:a16="http://schemas.microsoft.com/office/drawing/2014/main" id="{BE93BC40-AE21-ECF8-5736-595C2D66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6937" y="1483282"/>
              <a:ext cx="6055793" cy="3708278"/>
            </a:xfrm>
            <a:prstGeom prst="rect">
              <a:avLst/>
            </a:prstGeom>
          </p:spPr>
        </p:pic>
        <p:pic>
          <p:nvPicPr>
            <p:cNvPr id="10" name="Paveikslėlis 9">
              <a:extLst>
                <a:ext uri="{FF2B5EF4-FFF2-40B4-BE49-F238E27FC236}">
                  <a16:creationId xmlns:a16="http://schemas.microsoft.com/office/drawing/2014/main" id="{F910022E-BBDB-D043-57EF-FB7E4BF2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5729" y="1449145"/>
              <a:ext cx="6260895" cy="3742415"/>
            </a:xfrm>
            <a:prstGeom prst="rect">
              <a:avLst/>
            </a:prstGeom>
          </p:spPr>
        </p:pic>
        <p:pic>
          <p:nvPicPr>
            <p:cNvPr id="11" name="Paveikslėlis 10">
              <a:extLst>
                <a:ext uri="{FF2B5EF4-FFF2-40B4-BE49-F238E27FC236}">
                  <a16:creationId xmlns:a16="http://schemas.microsoft.com/office/drawing/2014/main" id="{E8BCA0D3-6261-58C5-7D51-0E779B338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908" y="5910549"/>
              <a:ext cx="7827522" cy="39200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DC2E7C-BF72-54C2-1F8C-2EF79A06C994}"/>
                </a:ext>
              </a:extLst>
            </p:cNvPr>
            <p:cNvSpPr txBox="1"/>
            <p:nvPr/>
          </p:nvSpPr>
          <p:spPr>
            <a:xfrm>
              <a:off x="5170325" y="5320222"/>
              <a:ext cx="556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Vytauto parkas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93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grpSp>
        <p:nvGrpSpPr>
          <p:cNvPr id="14" name="Grupė 13">
            <a:extLst>
              <a:ext uri="{FF2B5EF4-FFF2-40B4-BE49-F238E27FC236}">
                <a16:creationId xmlns:a16="http://schemas.microsoft.com/office/drawing/2014/main" id="{A0402AF6-D93F-412E-98DD-2398B849AF74}"/>
              </a:ext>
            </a:extLst>
          </p:cNvPr>
          <p:cNvGrpSpPr/>
          <p:nvPr/>
        </p:nvGrpSpPr>
        <p:grpSpPr>
          <a:xfrm>
            <a:off x="290148" y="1280565"/>
            <a:ext cx="17883131" cy="9008283"/>
            <a:chOff x="290148" y="1280565"/>
            <a:chExt cx="17883131" cy="9008283"/>
          </a:xfrm>
        </p:grpSpPr>
        <p:pic>
          <p:nvPicPr>
            <p:cNvPr id="9" name="Paveikslėlis 8">
              <a:extLst>
                <a:ext uri="{FF2B5EF4-FFF2-40B4-BE49-F238E27FC236}">
                  <a16:creationId xmlns:a16="http://schemas.microsoft.com/office/drawing/2014/main" id="{27D12210-97C3-F01B-6D8B-BF7CBD4C1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148" y="1866900"/>
              <a:ext cx="12987605" cy="7823078"/>
            </a:xfrm>
            <a:prstGeom prst="rect">
              <a:avLst/>
            </a:prstGeom>
          </p:spPr>
        </p:pic>
        <p:pic>
          <p:nvPicPr>
            <p:cNvPr id="3" name="Paveikslėlis 2">
              <a:extLst>
                <a:ext uri="{FF2B5EF4-FFF2-40B4-BE49-F238E27FC236}">
                  <a16:creationId xmlns:a16="http://schemas.microsoft.com/office/drawing/2014/main" id="{34F6E1E3-1EE5-3007-7619-F1CDB2E2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25079" y="1280565"/>
              <a:ext cx="4494958" cy="2899503"/>
            </a:xfrm>
            <a:prstGeom prst="rect">
              <a:avLst/>
            </a:prstGeom>
          </p:spPr>
        </p:pic>
        <p:pic>
          <p:nvPicPr>
            <p:cNvPr id="10" name="Paveikslėlis 9">
              <a:extLst>
                <a:ext uri="{FF2B5EF4-FFF2-40B4-BE49-F238E27FC236}">
                  <a16:creationId xmlns:a16="http://schemas.microsoft.com/office/drawing/2014/main" id="{33916D9C-09D1-3B7A-0C8A-8687FD96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25079" y="4376706"/>
              <a:ext cx="4648200" cy="3006544"/>
            </a:xfrm>
            <a:prstGeom prst="rect">
              <a:avLst/>
            </a:prstGeom>
          </p:spPr>
        </p:pic>
        <p:pic>
          <p:nvPicPr>
            <p:cNvPr id="12" name="Paveikslėlis 11">
              <a:extLst>
                <a:ext uri="{FF2B5EF4-FFF2-40B4-BE49-F238E27FC236}">
                  <a16:creationId xmlns:a16="http://schemas.microsoft.com/office/drawing/2014/main" id="{68909096-57B5-D77B-039E-8B5B4FBF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06028" y="7579888"/>
              <a:ext cx="4648201" cy="270896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A84B680-6047-744E-7801-AC688DD1D1FD}"/>
              </a:ext>
            </a:extLst>
          </p:cNvPr>
          <p:cNvSpPr txBox="1"/>
          <p:nvPr/>
        </p:nvSpPr>
        <p:spPr>
          <a:xfrm>
            <a:off x="9296400" y="87249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Skongalio erdvė</a:t>
            </a:r>
          </a:p>
        </p:txBody>
      </p:sp>
    </p:spTree>
    <p:extLst>
      <p:ext uri="{BB962C8B-B14F-4D97-AF65-F5344CB8AC3E}">
        <p14:creationId xmlns:p14="http://schemas.microsoft.com/office/powerpoint/2010/main" val="72563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4CAB126C-F446-99A8-D867-91EDD84198E4}"/>
              </a:ext>
            </a:extLst>
          </p:cNvPr>
          <p:cNvSpPr/>
          <p:nvPr/>
        </p:nvSpPr>
        <p:spPr>
          <a:xfrm rot="10079133">
            <a:off x="16515842" y="3221407"/>
            <a:ext cx="1952197" cy="7200902"/>
          </a:xfrm>
          <a:custGeom>
            <a:avLst/>
            <a:gdLst/>
            <a:ahLst/>
            <a:cxnLst/>
            <a:rect l="l" t="t" r="r" b="b"/>
            <a:pathLst>
              <a:path w="8653939" h="10287000">
                <a:moveTo>
                  <a:pt x="0" y="0"/>
                </a:moveTo>
                <a:lnTo>
                  <a:pt x="8653939" y="0"/>
                </a:lnTo>
                <a:lnTo>
                  <a:pt x="8653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372974" y="16367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9302609" y="-2450204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3071E26-4F6D-E72D-72ED-C153AC472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29" y="1534433"/>
            <a:ext cx="7446857" cy="5312109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13100DA9-25E9-5018-7D23-0F89FAA5F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361" y="5372100"/>
            <a:ext cx="7550544" cy="4887161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362B994A-2BB8-9500-EE5C-A0E298F2B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729" y="6938806"/>
            <a:ext cx="7446857" cy="3316625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D20A884E-ACA3-0841-A638-94865CB0C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4309" y="1481353"/>
            <a:ext cx="7550543" cy="3748804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C62BD389-61CA-12DA-66F4-23709E590B3F}"/>
              </a:ext>
            </a:extLst>
          </p:cNvPr>
          <p:cNvSpPr/>
          <p:nvPr/>
        </p:nvSpPr>
        <p:spPr>
          <a:xfrm rot="15505432">
            <a:off x="-3382145" y="763313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E9511-706F-1D58-5941-1B045998EBA8}"/>
              </a:ext>
            </a:extLst>
          </p:cNvPr>
          <p:cNvSpPr txBox="1"/>
          <p:nvPr/>
        </p:nvSpPr>
        <p:spPr>
          <a:xfrm>
            <a:off x="2743201" y="6134100"/>
            <a:ext cx="496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Pelėdnagių miestelio viešoji erdvė</a:t>
            </a:r>
          </a:p>
        </p:txBody>
      </p:sp>
    </p:spTree>
    <p:extLst>
      <p:ext uri="{BB962C8B-B14F-4D97-AF65-F5344CB8AC3E}">
        <p14:creationId xmlns:p14="http://schemas.microsoft.com/office/powerpoint/2010/main" val="7267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9552B6CC-9601-9DE2-E794-9BF7A1B8FD90}"/>
              </a:ext>
            </a:extLst>
          </p:cNvPr>
          <p:cNvSpPr/>
          <p:nvPr/>
        </p:nvSpPr>
        <p:spPr>
          <a:xfrm rot="10800000">
            <a:off x="10972800" y="8017002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grpSp>
        <p:nvGrpSpPr>
          <p:cNvPr id="14" name="Grupė 13">
            <a:extLst>
              <a:ext uri="{FF2B5EF4-FFF2-40B4-BE49-F238E27FC236}">
                <a16:creationId xmlns:a16="http://schemas.microsoft.com/office/drawing/2014/main" id="{F1D7278B-F54D-3DBF-557B-2DA0440240E6}"/>
              </a:ext>
            </a:extLst>
          </p:cNvPr>
          <p:cNvGrpSpPr/>
          <p:nvPr/>
        </p:nvGrpSpPr>
        <p:grpSpPr>
          <a:xfrm>
            <a:off x="425729" y="1597537"/>
            <a:ext cx="16914997" cy="8689463"/>
            <a:chOff x="425729" y="1597537"/>
            <a:chExt cx="16914997" cy="8689463"/>
          </a:xfrm>
        </p:grpSpPr>
        <p:grpSp>
          <p:nvGrpSpPr>
            <p:cNvPr id="12" name="Grupė 11">
              <a:extLst>
                <a:ext uri="{FF2B5EF4-FFF2-40B4-BE49-F238E27FC236}">
                  <a16:creationId xmlns:a16="http://schemas.microsoft.com/office/drawing/2014/main" id="{061D6A9E-AAD7-F4F8-DD36-A5D4C1E42C13}"/>
                </a:ext>
              </a:extLst>
            </p:cNvPr>
            <p:cNvGrpSpPr/>
            <p:nvPr/>
          </p:nvGrpSpPr>
          <p:grpSpPr>
            <a:xfrm>
              <a:off x="425729" y="1597537"/>
              <a:ext cx="16914997" cy="8689463"/>
              <a:chOff x="406679" y="1597537"/>
              <a:chExt cx="16914997" cy="8689463"/>
            </a:xfrm>
          </p:grpSpPr>
          <p:pic>
            <p:nvPicPr>
              <p:cNvPr id="6" name="Paveikslėlis 5">
                <a:extLst>
                  <a:ext uri="{FF2B5EF4-FFF2-40B4-BE49-F238E27FC236}">
                    <a16:creationId xmlns:a16="http://schemas.microsoft.com/office/drawing/2014/main" id="{C8361C0B-E502-1968-D778-C076D191E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679" y="1597537"/>
                <a:ext cx="8633426" cy="4814003"/>
              </a:xfrm>
              <a:prstGeom prst="rect">
                <a:avLst/>
              </a:prstGeom>
            </p:spPr>
          </p:pic>
          <p:pic>
            <p:nvPicPr>
              <p:cNvPr id="3" name="Paveikslėlis 2">
                <a:extLst>
                  <a:ext uri="{FF2B5EF4-FFF2-40B4-BE49-F238E27FC236}">
                    <a16:creationId xmlns:a16="http://schemas.microsoft.com/office/drawing/2014/main" id="{A0C6E464-256C-460A-FD6A-A706FBA46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49226" y="1597537"/>
                <a:ext cx="3789266" cy="4796162"/>
              </a:xfrm>
              <a:prstGeom prst="rect">
                <a:avLst/>
              </a:prstGeom>
            </p:spPr>
          </p:pic>
          <p:pic>
            <p:nvPicPr>
              <p:cNvPr id="7" name="Paveikslėlis 6">
                <a:extLst>
                  <a:ext uri="{FF2B5EF4-FFF2-40B4-BE49-F238E27FC236}">
                    <a16:creationId xmlns:a16="http://schemas.microsoft.com/office/drawing/2014/main" id="{ADADDC46-10F0-37FF-88BB-C0D51342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92200" y="1726304"/>
                <a:ext cx="3529476" cy="4685236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pic>
            <p:nvPicPr>
              <p:cNvPr id="8" name="Paveikslėlis 7">
                <a:extLst>
                  <a:ext uri="{FF2B5EF4-FFF2-40B4-BE49-F238E27FC236}">
                    <a16:creationId xmlns:a16="http://schemas.microsoft.com/office/drawing/2014/main" id="{CEDFC88B-1907-829F-BF17-9F538CADF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0290" y="6695675"/>
                <a:ext cx="4586466" cy="3433047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pic>
            <p:nvPicPr>
              <p:cNvPr id="9" name="Paveikslėlis 8">
                <a:extLst>
                  <a:ext uri="{FF2B5EF4-FFF2-40B4-BE49-F238E27FC236}">
                    <a16:creationId xmlns:a16="http://schemas.microsoft.com/office/drawing/2014/main" id="{38E174F7-6BD2-BD4F-164C-F6D1519E4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1868" y="6745650"/>
                <a:ext cx="4580945" cy="3442572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pic>
            <p:nvPicPr>
              <p:cNvPr id="10" name="Paveikslėlis 9">
                <a:extLst>
                  <a:ext uri="{FF2B5EF4-FFF2-40B4-BE49-F238E27FC236}">
                    <a16:creationId xmlns:a16="http://schemas.microsoft.com/office/drawing/2014/main" id="{2DE75FBB-5CDB-B1D5-D7FF-8676845DF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455" y="6646873"/>
                <a:ext cx="4876800" cy="3640127"/>
              </a:xfrm>
              <a:prstGeom prst="rect">
                <a:avLst/>
              </a:prstGeom>
              <a:noFill/>
              <a:ln w="28575">
                <a:noFill/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945110-F62F-C4CA-9B56-E580967F0F79}"/>
                </a:ext>
              </a:extLst>
            </p:cNvPr>
            <p:cNvSpPr txBox="1"/>
            <p:nvPr/>
          </p:nvSpPr>
          <p:spPr>
            <a:xfrm>
              <a:off x="9589409" y="5436864"/>
              <a:ext cx="5230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Daugiabučių namų  kvartalų atnaujinimas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11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9552B6CC-9601-9DE2-E794-9BF7A1B8FD90}"/>
              </a:ext>
            </a:extLst>
          </p:cNvPr>
          <p:cNvSpPr/>
          <p:nvPr/>
        </p:nvSpPr>
        <p:spPr>
          <a:xfrm rot="10800000">
            <a:off x="10972800" y="8017002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grpSp>
        <p:nvGrpSpPr>
          <p:cNvPr id="34" name="Grupė 33">
            <a:extLst>
              <a:ext uri="{FF2B5EF4-FFF2-40B4-BE49-F238E27FC236}">
                <a16:creationId xmlns:a16="http://schemas.microsoft.com/office/drawing/2014/main" id="{3712620B-F525-3F19-BE3D-691F692F9AB9}"/>
              </a:ext>
            </a:extLst>
          </p:cNvPr>
          <p:cNvGrpSpPr/>
          <p:nvPr/>
        </p:nvGrpSpPr>
        <p:grpSpPr>
          <a:xfrm>
            <a:off x="396752" y="2373689"/>
            <a:ext cx="17565575" cy="6524918"/>
            <a:chOff x="396752" y="2373689"/>
            <a:chExt cx="17565575" cy="6524918"/>
          </a:xfrm>
        </p:grpSpPr>
        <p:pic>
          <p:nvPicPr>
            <p:cNvPr id="18" name="Paveikslėlis 17">
              <a:hlinkClick r:id="rId6" tooltip="&quot;&quot;"/>
              <a:extLst>
                <a:ext uri="{FF2B5EF4-FFF2-40B4-BE49-F238E27FC236}">
                  <a16:creationId xmlns:a16="http://schemas.microsoft.com/office/drawing/2014/main" id="{95B0FB9D-53A3-848C-AC3E-9E5B0577C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4806" y="5798452"/>
              <a:ext cx="5407465" cy="3073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aveikslėlis 18">
              <a:extLst>
                <a:ext uri="{FF2B5EF4-FFF2-40B4-BE49-F238E27FC236}">
                  <a16:creationId xmlns:a16="http://schemas.microsoft.com/office/drawing/2014/main" id="{F983CF5F-46E4-DF42-1284-DD5767D5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927" y="2373690"/>
              <a:ext cx="5554954" cy="301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aveikslėlis 1">
              <a:extLst>
                <a:ext uri="{FF2B5EF4-FFF2-40B4-BE49-F238E27FC236}">
                  <a16:creationId xmlns:a16="http://schemas.microsoft.com/office/drawing/2014/main" id="{3DDB5F3B-F163-E0AA-F5D6-181A6F98A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6917" y="2373689"/>
              <a:ext cx="5246132" cy="301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upė 32">
              <a:extLst>
                <a:ext uri="{FF2B5EF4-FFF2-40B4-BE49-F238E27FC236}">
                  <a16:creationId xmlns:a16="http://schemas.microsoft.com/office/drawing/2014/main" id="{AE763DB0-E0F3-AD8C-AB10-9B889D0535F2}"/>
                </a:ext>
              </a:extLst>
            </p:cNvPr>
            <p:cNvGrpSpPr/>
            <p:nvPr/>
          </p:nvGrpSpPr>
          <p:grpSpPr>
            <a:xfrm>
              <a:off x="396752" y="2384976"/>
              <a:ext cx="11619625" cy="6513631"/>
              <a:chOff x="396752" y="2384976"/>
              <a:chExt cx="11619625" cy="6513631"/>
            </a:xfrm>
          </p:grpSpPr>
          <p:pic>
            <p:nvPicPr>
              <p:cNvPr id="2" name="Paveikslėlis 1">
                <a:hlinkClick r:id="rId10" tooltip="&quot;&quot;"/>
                <a:extLst>
                  <a:ext uri="{FF2B5EF4-FFF2-40B4-BE49-F238E27FC236}">
                    <a16:creationId xmlns:a16="http://schemas.microsoft.com/office/drawing/2014/main" id="{2D5E9A4F-3BE9-D788-2390-F58836E2F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37" y="2384976"/>
                <a:ext cx="5524367" cy="29365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aveikslėlis 14">
                <a:hlinkClick r:id="rId12" tooltip="&quot;&quot;"/>
                <a:extLst>
                  <a:ext uri="{FF2B5EF4-FFF2-40B4-BE49-F238E27FC236}">
                    <a16:creationId xmlns:a16="http://schemas.microsoft.com/office/drawing/2014/main" id="{98ABA9B1-A8EC-A2AE-9CB4-CB62DA98C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752" y="5829300"/>
                <a:ext cx="5683902" cy="30693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aveikslėlis 20">
                <a:extLst>
                  <a:ext uri="{FF2B5EF4-FFF2-40B4-BE49-F238E27FC236}">
                    <a16:creationId xmlns:a16="http://schemas.microsoft.com/office/drawing/2014/main" id="{11428596-3DA7-C7E4-B6B1-CB89CA6EC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15616" y="5798452"/>
                <a:ext cx="5600761" cy="3011827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030605-B810-81DD-4FA4-1774537A8154}"/>
                </a:ext>
              </a:extLst>
            </p:cNvPr>
            <p:cNvSpPr txBox="1"/>
            <p:nvPr/>
          </p:nvSpPr>
          <p:spPr>
            <a:xfrm>
              <a:off x="4993849" y="4774168"/>
              <a:ext cx="863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Prieš</a:t>
              </a:r>
            </a:p>
          </p:txBody>
        </p:sp>
        <p:pic>
          <p:nvPicPr>
            <p:cNvPr id="27" name="Paveikslėlis 26">
              <a:extLst>
                <a:ext uri="{FF2B5EF4-FFF2-40B4-BE49-F238E27FC236}">
                  <a16:creationId xmlns:a16="http://schemas.microsoft.com/office/drawing/2014/main" id="{90D034AE-D22D-835A-CB05-E87FAC79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65406" y="4807975"/>
              <a:ext cx="926672" cy="536494"/>
            </a:xfrm>
            <a:prstGeom prst="rect">
              <a:avLst/>
            </a:prstGeom>
          </p:spPr>
        </p:pic>
        <p:pic>
          <p:nvPicPr>
            <p:cNvPr id="28" name="Paveikslėlis 27">
              <a:extLst>
                <a:ext uri="{FF2B5EF4-FFF2-40B4-BE49-F238E27FC236}">
                  <a16:creationId xmlns:a16="http://schemas.microsoft.com/office/drawing/2014/main" id="{58CA8152-C7AB-66FD-678D-3C7BB116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488118" y="4730126"/>
              <a:ext cx="926672" cy="5364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91A4AE-CE5A-DB26-B94F-C14CDDD576E7}"/>
                </a:ext>
              </a:extLst>
            </p:cNvPr>
            <p:cNvSpPr txBox="1"/>
            <p:nvPr/>
          </p:nvSpPr>
          <p:spPr>
            <a:xfrm>
              <a:off x="4972384" y="8237606"/>
              <a:ext cx="885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7D5A88-C6F4-1A4F-287F-95095ADF315D}"/>
                </a:ext>
              </a:extLst>
            </p:cNvPr>
            <p:cNvSpPr txBox="1"/>
            <p:nvPr/>
          </p:nvSpPr>
          <p:spPr>
            <a:xfrm>
              <a:off x="11013378" y="8237606"/>
              <a:ext cx="885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E68990-7172-7A34-4F1E-2FBAA24799D3}"/>
                </a:ext>
              </a:extLst>
            </p:cNvPr>
            <p:cNvSpPr txBox="1"/>
            <p:nvPr/>
          </p:nvSpPr>
          <p:spPr>
            <a:xfrm>
              <a:off x="17076964" y="8271985"/>
              <a:ext cx="885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470ABD0-837B-BA71-CFD0-E5C4F591DE98}"/>
              </a:ext>
            </a:extLst>
          </p:cNvPr>
          <p:cNvSpPr txBox="1"/>
          <p:nvPr/>
        </p:nvSpPr>
        <p:spPr>
          <a:xfrm>
            <a:off x="425729" y="922168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Apleistų bešeimininkių pastatų likvidavimas rajone</a:t>
            </a:r>
          </a:p>
        </p:txBody>
      </p:sp>
    </p:spTree>
    <p:extLst>
      <p:ext uri="{BB962C8B-B14F-4D97-AF65-F5344CB8AC3E}">
        <p14:creationId xmlns:p14="http://schemas.microsoft.com/office/powerpoint/2010/main" val="335134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243988" y="-1690228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2021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m. Europos Sąjungos finansavimo laikotarpis. 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4AA1FDA-779A-A5AC-0F86-29B78502D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2" y="3124499"/>
            <a:ext cx="2553405" cy="2213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CED3D-1BBD-AF76-3BA8-A5F0AD8EA79E}"/>
              </a:ext>
            </a:extLst>
          </p:cNvPr>
          <p:cNvSpPr txBox="1"/>
          <p:nvPr/>
        </p:nvSpPr>
        <p:spPr>
          <a:xfrm>
            <a:off x="3872841" y="3803555"/>
            <a:ext cx="2553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Funkcinė zona</a:t>
            </a:r>
          </a:p>
          <a:p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C8090B1-8CEB-9EBF-7873-9015FBA3B5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0" y="1047123"/>
            <a:ext cx="2396394" cy="1932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09394-1ED3-1881-7E1A-B489BD5BDE48}"/>
              </a:ext>
            </a:extLst>
          </p:cNvPr>
          <p:cNvSpPr txBox="1"/>
          <p:nvPr/>
        </p:nvSpPr>
        <p:spPr>
          <a:xfrm>
            <a:off x="3857682" y="1716930"/>
            <a:ext cx="3228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Darnus judumas</a:t>
            </a:r>
          </a:p>
          <a:p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D5EDB34-2D2E-0F3E-1A4C-A37EC6C3B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708" y="7920719"/>
            <a:ext cx="2640512" cy="1911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40A8EF-BE40-2A9D-AC5F-F3D22C82EA1F}"/>
              </a:ext>
            </a:extLst>
          </p:cNvPr>
          <p:cNvSpPr txBox="1"/>
          <p:nvPr/>
        </p:nvSpPr>
        <p:spPr>
          <a:xfrm>
            <a:off x="10546541" y="8587829"/>
            <a:ext cx="264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Švietimas</a:t>
            </a:r>
          </a:p>
          <a:p>
            <a:pPr algn="r"/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0B1A8-6187-EC72-5B07-2248B7DE50B7}"/>
              </a:ext>
            </a:extLst>
          </p:cNvPr>
          <p:cNvSpPr txBox="1"/>
          <p:nvPr/>
        </p:nvSpPr>
        <p:spPr>
          <a:xfrm>
            <a:off x="10738285" y="6291276"/>
            <a:ext cx="2367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Socialinė </a:t>
            </a:r>
            <a:r>
              <a:rPr lang="lt-LT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įtrauktis</a:t>
            </a:r>
            <a:endParaRPr lang="lt-LT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7874ACE9-6737-B601-B52F-CCE1473FC8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88" y="5683725"/>
            <a:ext cx="2526152" cy="1844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6C0E71-395B-A356-8092-923385EB2121}"/>
              </a:ext>
            </a:extLst>
          </p:cNvPr>
          <p:cNvSpPr txBox="1"/>
          <p:nvPr/>
        </p:nvSpPr>
        <p:spPr>
          <a:xfrm>
            <a:off x="10646528" y="4024774"/>
            <a:ext cx="2367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Sveikata</a:t>
            </a:r>
          </a:p>
          <a:p>
            <a:pPr algn="r"/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D6DD88BD-E52C-A316-8E98-FC0E4B8E4F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928" y="3580212"/>
            <a:ext cx="2689492" cy="1549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A0A06-1A38-E4C6-DE3F-56E3B91EA52A}"/>
              </a:ext>
            </a:extLst>
          </p:cNvPr>
          <p:cNvSpPr txBox="1"/>
          <p:nvPr/>
        </p:nvSpPr>
        <p:spPr>
          <a:xfrm>
            <a:off x="3857682" y="8570070"/>
            <a:ext cx="3580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Vandens tiekimas ir nuotekos</a:t>
            </a:r>
          </a:p>
          <a:p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31C3698F-D1DE-1D05-091E-F6BDEBC729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8" y="5492933"/>
            <a:ext cx="2553404" cy="22301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8147C2-95DF-0072-CE55-DA33FED96C29}"/>
              </a:ext>
            </a:extLst>
          </p:cNvPr>
          <p:cNvSpPr txBox="1"/>
          <p:nvPr/>
        </p:nvSpPr>
        <p:spPr>
          <a:xfrm>
            <a:off x="3872841" y="6318644"/>
            <a:ext cx="2849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Žalioji infrastruktūra</a:t>
            </a:r>
          </a:p>
          <a:p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3E75BBA9-A642-E008-A5E3-1A00EF4EEA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449" y="1267988"/>
            <a:ext cx="2689492" cy="18644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9A9407-363D-BA82-0154-235FF295524F}"/>
              </a:ext>
            </a:extLst>
          </p:cNvPr>
          <p:cNvSpPr txBox="1"/>
          <p:nvPr/>
        </p:nvSpPr>
        <p:spPr>
          <a:xfrm>
            <a:off x="10023522" y="1953195"/>
            <a:ext cx="2859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Rūšiuojamosios atliekos</a:t>
            </a:r>
          </a:p>
          <a:p>
            <a:pPr algn="r"/>
            <a:r>
              <a:rPr lang="lt-LT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 mln. Eur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20FCC71B-FB86-DD43-A826-3E8C6F1048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8" y="7920719"/>
            <a:ext cx="2501467" cy="2078274"/>
          </a:xfrm>
          <a:prstGeom prst="rect">
            <a:avLst/>
          </a:prstGeom>
        </p:spPr>
      </p:pic>
      <p:grpSp>
        <p:nvGrpSpPr>
          <p:cNvPr id="30" name="Grupė 29">
            <a:extLst>
              <a:ext uri="{FF2B5EF4-FFF2-40B4-BE49-F238E27FC236}">
                <a16:creationId xmlns:a16="http://schemas.microsoft.com/office/drawing/2014/main" id="{444F20CC-5CDC-5DE9-BC7F-97F990699BB2}"/>
              </a:ext>
            </a:extLst>
          </p:cNvPr>
          <p:cNvGrpSpPr/>
          <p:nvPr/>
        </p:nvGrpSpPr>
        <p:grpSpPr>
          <a:xfrm>
            <a:off x="7176236" y="1222785"/>
            <a:ext cx="2553405" cy="2623171"/>
            <a:chOff x="7131945" y="1262232"/>
            <a:chExt cx="2859462" cy="2762542"/>
          </a:xfrm>
        </p:grpSpPr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136B36CD-561E-E180-F61D-F4EAB2426D88}"/>
                </a:ext>
              </a:extLst>
            </p:cNvPr>
            <p:cNvGrpSpPr/>
            <p:nvPr/>
          </p:nvGrpSpPr>
          <p:grpSpPr>
            <a:xfrm>
              <a:off x="7131945" y="1262232"/>
              <a:ext cx="2859462" cy="2762542"/>
              <a:chOff x="0" y="0"/>
              <a:chExt cx="812800" cy="8128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FDA35D28-0F0A-F2BE-D5E1-430AB91A45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D91B"/>
              </a:solidFill>
            </p:spPr>
            <p:txBody>
              <a:bodyPr/>
              <a:lstStyle/>
              <a:p>
                <a:endParaRPr lang="lt-LT" dirty="0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4E3F9271-DE50-CAA1-094B-FE09B1EB69CB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398D06-03ED-E60E-D7D4-AE51F6691258}"/>
                </a:ext>
              </a:extLst>
            </p:cNvPr>
            <p:cNvSpPr txBox="1"/>
            <p:nvPr/>
          </p:nvSpPr>
          <p:spPr>
            <a:xfrm>
              <a:off x="7372840" y="2235063"/>
              <a:ext cx="2556185" cy="59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1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projektų</a:t>
              </a:r>
            </a:p>
          </p:txBody>
        </p:sp>
      </p:grpSp>
      <p:grpSp>
        <p:nvGrpSpPr>
          <p:cNvPr id="41" name="Grupė 40">
            <a:extLst>
              <a:ext uri="{FF2B5EF4-FFF2-40B4-BE49-F238E27FC236}">
                <a16:creationId xmlns:a16="http://schemas.microsoft.com/office/drawing/2014/main" id="{1B8DCEE4-D63B-82A2-BA9C-39E9D39D79AD}"/>
              </a:ext>
            </a:extLst>
          </p:cNvPr>
          <p:cNvGrpSpPr/>
          <p:nvPr/>
        </p:nvGrpSpPr>
        <p:grpSpPr>
          <a:xfrm>
            <a:off x="6732100" y="3935179"/>
            <a:ext cx="3615914" cy="3312878"/>
            <a:chOff x="6678617" y="4527536"/>
            <a:chExt cx="3807515" cy="3413865"/>
          </a:xfrm>
        </p:grpSpPr>
        <p:grpSp>
          <p:nvGrpSpPr>
            <p:cNvPr id="32" name="Group 13">
              <a:extLst>
                <a:ext uri="{FF2B5EF4-FFF2-40B4-BE49-F238E27FC236}">
                  <a16:creationId xmlns:a16="http://schemas.microsoft.com/office/drawing/2014/main" id="{453E3D5E-C70A-4618-D666-864AFC1555AB}"/>
                </a:ext>
              </a:extLst>
            </p:cNvPr>
            <p:cNvGrpSpPr/>
            <p:nvPr/>
          </p:nvGrpSpPr>
          <p:grpSpPr>
            <a:xfrm>
              <a:off x="6678617" y="4527536"/>
              <a:ext cx="3807515" cy="3413865"/>
              <a:chOff x="0" y="0"/>
              <a:chExt cx="812800" cy="812800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CCB54084-39A3-7E65-9920-CFC523DFF4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D91B"/>
              </a:solidFill>
            </p:spPr>
            <p:txBody>
              <a:bodyPr/>
              <a:lstStyle/>
              <a:p>
                <a:endParaRPr lang="lt-LT" dirty="0"/>
              </a:p>
            </p:txBody>
          </p:sp>
          <p:sp>
            <p:nvSpPr>
              <p:cNvPr id="35" name="TextBox 15">
                <a:extLst>
                  <a:ext uri="{FF2B5EF4-FFF2-40B4-BE49-F238E27FC236}">
                    <a16:creationId xmlns:a16="http://schemas.microsoft.com/office/drawing/2014/main" id="{A08813D3-BC6F-FB81-CC0F-CF2E4413617C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CD0657-7F9A-A868-77DD-99973FC86240}"/>
                </a:ext>
              </a:extLst>
            </p:cNvPr>
            <p:cNvSpPr txBox="1"/>
            <p:nvPr/>
          </p:nvSpPr>
          <p:spPr>
            <a:xfrm>
              <a:off x="6884051" y="5239320"/>
              <a:ext cx="34973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4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32,3 mln. </a:t>
              </a:r>
            </a:p>
            <a:p>
              <a:pPr algn="ctr"/>
              <a:r>
                <a:rPr lang="lt-LT" sz="4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Eur </a:t>
              </a:r>
            </a:p>
            <a:p>
              <a:pPr algn="ctr"/>
              <a:r>
                <a:rPr lang="lt-LT" sz="4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 investicijų</a:t>
              </a:r>
            </a:p>
          </p:txBody>
        </p:sp>
      </p:grpSp>
      <p:grpSp>
        <p:nvGrpSpPr>
          <p:cNvPr id="42" name="Grupė 41">
            <a:extLst>
              <a:ext uri="{FF2B5EF4-FFF2-40B4-BE49-F238E27FC236}">
                <a16:creationId xmlns:a16="http://schemas.microsoft.com/office/drawing/2014/main" id="{3BB4E776-A70F-B7DF-4BB2-2AD2A6E2DDBC}"/>
              </a:ext>
            </a:extLst>
          </p:cNvPr>
          <p:cNvGrpSpPr/>
          <p:nvPr/>
        </p:nvGrpSpPr>
        <p:grpSpPr>
          <a:xfrm>
            <a:off x="7214462" y="7375822"/>
            <a:ext cx="2553405" cy="2623171"/>
            <a:chOff x="7131945" y="1262232"/>
            <a:chExt cx="2859462" cy="2762542"/>
          </a:xfrm>
        </p:grpSpPr>
        <p:grpSp>
          <p:nvGrpSpPr>
            <p:cNvPr id="43" name="Group 13">
              <a:extLst>
                <a:ext uri="{FF2B5EF4-FFF2-40B4-BE49-F238E27FC236}">
                  <a16:creationId xmlns:a16="http://schemas.microsoft.com/office/drawing/2014/main" id="{744AC1AF-5512-28DC-A056-5E64C81A2BB0}"/>
                </a:ext>
              </a:extLst>
            </p:cNvPr>
            <p:cNvGrpSpPr/>
            <p:nvPr/>
          </p:nvGrpSpPr>
          <p:grpSpPr>
            <a:xfrm>
              <a:off x="7131945" y="1262232"/>
              <a:ext cx="2859462" cy="2762542"/>
              <a:chOff x="0" y="0"/>
              <a:chExt cx="812800" cy="812800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78645B02-0A2E-EA4B-25A2-43BC7CF7E3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D91B"/>
              </a:solidFill>
            </p:spPr>
            <p:txBody>
              <a:bodyPr/>
              <a:lstStyle/>
              <a:p>
                <a:endParaRPr lang="lt-LT" dirty="0"/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82285F81-F217-FAB3-389A-C85192AF0400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46F902-039C-38B5-2EF7-2E82C6693086}"/>
                </a:ext>
              </a:extLst>
            </p:cNvPr>
            <p:cNvSpPr txBox="1"/>
            <p:nvPr/>
          </p:nvSpPr>
          <p:spPr>
            <a:xfrm>
              <a:off x="7330031" y="1966397"/>
              <a:ext cx="2556185" cy="145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8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mln. Eur savivaldybės lėšų</a:t>
              </a:r>
            </a:p>
          </p:txBody>
        </p:sp>
      </p:grpSp>
      <p:sp>
        <p:nvSpPr>
          <p:cNvPr id="47" name="Stačiakampis 46">
            <a:extLst>
              <a:ext uri="{FF2B5EF4-FFF2-40B4-BE49-F238E27FC236}">
                <a16:creationId xmlns:a16="http://schemas.microsoft.com/office/drawing/2014/main" id="{151AFAAE-9E53-27FB-274D-52743D7F8172}"/>
              </a:ext>
            </a:extLst>
          </p:cNvPr>
          <p:cNvSpPr/>
          <p:nvPr/>
        </p:nvSpPr>
        <p:spPr>
          <a:xfrm>
            <a:off x="0" y="10030184"/>
            <a:ext cx="18300700" cy="2657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230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227757" y="-4229819"/>
            <a:ext cx="6786283" cy="5086426"/>
            <a:chOff x="0" y="0"/>
            <a:chExt cx="108443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434" cy="812800"/>
            </a:xfrm>
            <a:custGeom>
              <a:avLst/>
              <a:gdLst/>
              <a:ahLst/>
              <a:cxnLst/>
              <a:rect l="l" t="t" r="r" b="b"/>
              <a:pathLst>
                <a:path w="1084434" h="812800">
                  <a:moveTo>
                    <a:pt x="542217" y="0"/>
                  </a:moveTo>
                  <a:cubicBezTo>
                    <a:pt x="242759" y="0"/>
                    <a:pt x="0" y="181951"/>
                    <a:pt x="0" y="406400"/>
                  </a:cubicBezTo>
                  <a:cubicBezTo>
                    <a:pt x="0" y="630849"/>
                    <a:pt x="242759" y="812800"/>
                    <a:pt x="542217" y="812800"/>
                  </a:cubicBezTo>
                  <a:cubicBezTo>
                    <a:pt x="841675" y="812800"/>
                    <a:pt x="1084434" y="630849"/>
                    <a:pt x="1084434" y="406400"/>
                  </a:cubicBezTo>
                  <a:cubicBezTo>
                    <a:pt x="1084434" y="181951"/>
                    <a:pt x="841675" y="0"/>
                    <a:pt x="542217" y="0"/>
                  </a:cubicBezTo>
                  <a:close/>
                </a:path>
              </a:pathLst>
            </a:custGeom>
            <a:solidFill>
              <a:srgbClr val="065F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66" y="76200"/>
              <a:ext cx="881102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53563"/>
            <a:ext cx="3711435" cy="1161370"/>
          </a:xfrm>
          <a:custGeom>
            <a:avLst/>
            <a:gdLst/>
            <a:ahLst/>
            <a:cxnLst/>
            <a:rect l="l" t="t" r="r" b="b"/>
            <a:pathLst>
              <a:path w="3711435" h="1161370">
                <a:moveTo>
                  <a:pt x="0" y="0"/>
                </a:moveTo>
                <a:lnTo>
                  <a:pt x="3711435" y="0"/>
                </a:lnTo>
                <a:lnTo>
                  <a:pt x="3711435" y="1161369"/>
                </a:lnTo>
                <a:lnTo>
                  <a:pt x="0" y="1161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537424" y="9064338"/>
            <a:ext cx="6786283" cy="5613985"/>
            <a:chOff x="0" y="0"/>
            <a:chExt cx="1084434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4434" cy="812800"/>
            </a:xfrm>
            <a:custGeom>
              <a:avLst/>
              <a:gdLst/>
              <a:ahLst/>
              <a:cxnLst/>
              <a:rect l="l" t="t" r="r" b="b"/>
              <a:pathLst>
                <a:path w="1084434" h="812800">
                  <a:moveTo>
                    <a:pt x="542217" y="0"/>
                  </a:moveTo>
                  <a:cubicBezTo>
                    <a:pt x="242759" y="0"/>
                    <a:pt x="0" y="181951"/>
                    <a:pt x="0" y="406400"/>
                  </a:cubicBezTo>
                  <a:cubicBezTo>
                    <a:pt x="0" y="630849"/>
                    <a:pt x="242759" y="812800"/>
                    <a:pt x="542217" y="812800"/>
                  </a:cubicBezTo>
                  <a:cubicBezTo>
                    <a:pt x="841675" y="812800"/>
                    <a:pt x="1084434" y="630849"/>
                    <a:pt x="1084434" y="406400"/>
                  </a:cubicBezTo>
                  <a:cubicBezTo>
                    <a:pt x="1084434" y="181951"/>
                    <a:pt x="841675" y="0"/>
                    <a:pt x="542217" y="0"/>
                  </a:cubicBezTo>
                  <a:close/>
                </a:path>
              </a:pathLst>
            </a:custGeom>
            <a:solidFill>
              <a:srgbClr val="065FA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66" y="76200"/>
              <a:ext cx="881102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V="1">
            <a:off x="0" y="8192786"/>
            <a:ext cx="3711435" cy="2094214"/>
          </a:xfrm>
          <a:custGeom>
            <a:avLst/>
            <a:gdLst/>
            <a:ahLst/>
            <a:cxnLst/>
            <a:rect l="l" t="t" r="r" b="b"/>
            <a:pathLst>
              <a:path w="3711435" h="1161370">
                <a:moveTo>
                  <a:pt x="0" y="1161370"/>
                </a:moveTo>
                <a:lnTo>
                  <a:pt x="3711435" y="1161370"/>
                </a:lnTo>
                <a:lnTo>
                  <a:pt x="3711435" y="0"/>
                </a:lnTo>
                <a:lnTo>
                  <a:pt x="0" y="0"/>
                </a:lnTo>
                <a:lnTo>
                  <a:pt x="0" y="11613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513851" y="7938702"/>
            <a:ext cx="12649200" cy="2181604"/>
            <a:chOff x="1939089" y="1197634"/>
            <a:chExt cx="18990508" cy="315329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1939089" y="1197634"/>
              <a:ext cx="18990508" cy="3153299"/>
            </a:xfrm>
            <a:custGeom>
              <a:avLst/>
              <a:gdLst/>
              <a:ahLst/>
              <a:cxnLst/>
              <a:rect l="l" t="t" r="r" b="b"/>
              <a:pathLst>
                <a:path w="3813004" h="622874">
                  <a:moveTo>
                    <a:pt x="53476" y="0"/>
                  </a:moveTo>
                  <a:lnTo>
                    <a:pt x="3759529" y="0"/>
                  </a:lnTo>
                  <a:cubicBezTo>
                    <a:pt x="3773712" y="0"/>
                    <a:pt x="3787313" y="5634"/>
                    <a:pt x="3797342" y="15663"/>
                  </a:cubicBezTo>
                  <a:cubicBezTo>
                    <a:pt x="3807370" y="25691"/>
                    <a:pt x="3813004" y="39293"/>
                    <a:pt x="3813004" y="53476"/>
                  </a:cubicBezTo>
                  <a:lnTo>
                    <a:pt x="3813004" y="569398"/>
                  </a:lnTo>
                  <a:cubicBezTo>
                    <a:pt x="3813004" y="598932"/>
                    <a:pt x="3789063" y="622874"/>
                    <a:pt x="3759529" y="622874"/>
                  </a:cubicBezTo>
                  <a:lnTo>
                    <a:pt x="53476" y="622874"/>
                  </a:lnTo>
                  <a:cubicBezTo>
                    <a:pt x="23942" y="622874"/>
                    <a:pt x="0" y="598932"/>
                    <a:pt x="0" y="569398"/>
                  </a:cubicBezTo>
                  <a:lnTo>
                    <a:pt x="0" y="53476"/>
                  </a:lnTo>
                  <a:cubicBezTo>
                    <a:pt x="0" y="23942"/>
                    <a:pt x="23942" y="0"/>
                    <a:pt x="53476" y="0"/>
                  </a:cubicBezTo>
                  <a:close/>
                </a:path>
              </a:pathLst>
            </a:custGeom>
            <a:grpFill/>
          </p:spPr>
        </p:sp>
        <p:sp>
          <p:nvSpPr>
            <p:cNvPr id="17" name="TextBox 17"/>
            <p:cNvSpPr txBox="1"/>
            <p:nvPr/>
          </p:nvSpPr>
          <p:spPr>
            <a:xfrm>
              <a:off x="3149600" y="1716817"/>
              <a:ext cx="17364245" cy="212023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9"/>
                </a:lnSpc>
              </a:pPr>
              <a:r>
                <a:rPr lang="en-US" sz="5199" dirty="0">
                  <a:solidFill>
                    <a:srgbClr val="EFD91B"/>
                  </a:solidFill>
                  <a:latin typeface="Montserrat Ultra-Bold"/>
                </a:rPr>
                <a:t>SĖKMĖS MUMS DRAUGE </a:t>
              </a:r>
              <a:r>
                <a:rPr lang="lt-LT" sz="5199" dirty="0">
                  <a:solidFill>
                    <a:srgbClr val="EFD91B"/>
                  </a:solidFill>
                  <a:latin typeface="Montserrat Ultra-Bold"/>
                </a:rPr>
                <a:t>KURIANT ATEITĮ</a:t>
              </a:r>
              <a:endParaRPr lang="en-US" sz="5199" dirty="0">
                <a:solidFill>
                  <a:srgbClr val="EFD91B"/>
                </a:solidFill>
                <a:latin typeface="Montserrat Ultra-Bold"/>
              </a:endParaRPr>
            </a:p>
          </p:txBody>
        </p:sp>
      </p:grpSp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85819BBD-3420-3658-7585-E835161E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12014"/>
            <a:ext cx="4464136" cy="2181604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2B836E10-F727-6FF6-207C-165967DA5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782" y="1222662"/>
            <a:ext cx="4412964" cy="2181604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5D1569CD-8D58-8E4C-4F80-EFA61179F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034" y="1225928"/>
            <a:ext cx="4493165" cy="2213285"/>
          </a:xfrm>
          <a:prstGeom prst="rect">
            <a:avLst/>
          </a:prstGeom>
        </p:spPr>
      </p:pic>
      <p:pic>
        <p:nvPicPr>
          <p:cNvPr id="25" name="Paveikslėlis 24">
            <a:extLst>
              <a:ext uri="{FF2B5EF4-FFF2-40B4-BE49-F238E27FC236}">
                <a16:creationId xmlns:a16="http://schemas.microsoft.com/office/drawing/2014/main" id="{5D18E625-80B7-3395-23E7-D186AB5C6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3358783"/>
            <a:ext cx="4486859" cy="2188996"/>
          </a:xfrm>
          <a:prstGeom prst="rect">
            <a:avLst/>
          </a:prstGeom>
        </p:spPr>
      </p:pic>
      <p:pic>
        <p:nvPicPr>
          <p:cNvPr id="27" name="Paveikslėlis 26">
            <a:extLst>
              <a:ext uri="{FF2B5EF4-FFF2-40B4-BE49-F238E27FC236}">
                <a16:creationId xmlns:a16="http://schemas.microsoft.com/office/drawing/2014/main" id="{C4CEE591-1C45-A521-0E54-8F4024170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3901" y="3414450"/>
            <a:ext cx="4389473" cy="2188996"/>
          </a:xfrm>
          <a:prstGeom prst="rect">
            <a:avLst/>
          </a:prstGeom>
        </p:spPr>
      </p:pic>
      <p:pic>
        <p:nvPicPr>
          <p:cNvPr id="29" name="Paveikslėlis 28">
            <a:extLst>
              <a:ext uri="{FF2B5EF4-FFF2-40B4-BE49-F238E27FC236}">
                <a16:creationId xmlns:a16="http://schemas.microsoft.com/office/drawing/2014/main" id="{6D6F1E42-D7A5-6634-AAA9-0FA852FB8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9970" y="3414450"/>
            <a:ext cx="4486859" cy="2221951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id="{BE34C79D-5E41-0755-07DE-E87A5CDDD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936" y="5547779"/>
            <a:ext cx="4472846" cy="2191734"/>
          </a:xfrm>
          <a:prstGeom prst="rect">
            <a:avLst/>
          </a:prstGeom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C8422519-39D5-3B35-90EF-F11D981B1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4860" y="5529511"/>
            <a:ext cx="4410839" cy="2182406"/>
          </a:xfrm>
          <a:prstGeom prst="rect">
            <a:avLst/>
          </a:prstGeom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id="{A32612D0-97FC-EF74-5A48-BA2B03CFA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5700" y="5517561"/>
            <a:ext cx="4494760" cy="2221952"/>
          </a:xfrm>
          <a:prstGeom prst="rect">
            <a:avLst/>
          </a:prstGeom>
        </p:spPr>
      </p:pic>
      <p:pic>
        <p:nvPicPr>
          <p:cNvPr id="39" name="Paveikslėlis 38">
            <a:extLst>
              <a:ext uri="{FF2B5EF4-FFF2-40B4-BE49-F238E27FC236}">
                <a16:creationId xmlns:a16="http://schemas.microsoft.com/office/drawing/2014/main" id="{95130540-BC0E-D880-2AEB-4E0029E915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4177471" y="1257496"/>
            <a:ext cx="2152797" cy="2871652"/>
          </a:xfrm>
          <a:prstGeom prst="rect">
            <a:avLst/>
          </a:prstGeom>
        </p:spPr>
      </p:pic>
      <p:pic>
        <p:nvPicPr>
          <p:cNvPr id="41" name="Paveikslėlis 40">
            <a:extLst>
              <a:ext uri="{FF2B5EF4-FFF2-40B4-BE49-F238E27FC236}">
                <a16:creationId xmlns:a16="http://schemas.microsoft.com/office/drawing/2014/main" id="{0AFD9E5C-F0C4-A0B6-FD9C-FECA4D48DB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46265" y="4167620"/>
            <a:ext cx="2127289" cy="2871652"/>
          </a:xfrm>
          <a:prstGeom prst="rect">
            <a:avLst/>
          </a:prstGeom>
        </p:spPr>
      </p:pic>
      <p:pic>
        <p:nvPicPr>
          <p:cNvPr id="43" name="Paveikslėlis 42">
            <a:extLst>
              <a:ext uri="{FF2B5EF4-FFF2-40B4-BE49-F238E27FC236}">
                <a16:creationId xmlns:a16="http://schemas.microsoft.com/office/drawing/2014/main" id="{7A9F1CBF-E26C-ED85-57F0-47A2200409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56829" y="7029445"/>
            <a:ext cx="2118901" cy="669821"/>
          </a:xfrm>
          <a:prstGeom prst="rect">
            <a:avLst/>
          </a:prstGeom>
        </p:spPr>
      </p:pic>
      <p:sp>
        <p:nvSpPr>
          <p:cNvPr id="44" name="Freeform 8">
            <a:extLst>
              <a:ext uri="{FF2B5EF4-FFF2-40B4-BE49-F238E27FC236}">
                <a16:creationId xmlns:a16="http://schemas.microsoft.com/office/drawing/2014/main" id="{5DB9FC60-89E2-0A6C-C8CA-0DE6D935ADCD}"/>
              </a:ext>
            </a:extLst>
          </p:cNvPr>
          <p:cNvSpPr/>
          <p:nvPr/>
        </p:nvSpPr>
        <p:spPr>
          <a:xfrm rot="20758652" flipH="1">
            <a:off x="8204136" y="-867388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3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3" y="4859233"/>
                </a:lnTo>
                <a:lnTo>
                  <a:pt x="1053492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23105" y="2988413"/>
            <a:ext cx="7977595" cy="6591488"/>
          </a:xfrm>
          <a:custGeom>
            <a:avLst/>
            <a:gdLst/>
            <a:ahLst/>
            <a:cxnLst/>
            <a:rect l="l" t="t" r="r" b="b"/>
            <a:pathLst>
              <a:path w="7977595" h="6591488">
                <a:moveTo>
                  <a:pt x="7977595" y="0"/>
                </a:moveTo>
                <a:lnTo>
                  <a:pt x="0" y="0"/>
                </a:lnTo>
                <a:lnTo>
                  <a:pt x="0" y="6591488"/>
                </a:lnTo>
                <a:lnTo>
                  <a:pt x="7977595" y="6591488"/>
                </a:lnTo>
                <a:lnTo>
                  <a:pt x="7977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972800" y="7997952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243988" y="-1690228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3400" y="58945"/>
            <a:ext cx="17436542" cy="151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m. Europos Sąjungos finansavimo laikotarpis. </a:t>
            </a:r>
          </a:p>
          <a:p>
            <a:pPr>
              <a:lnSpc>
                <a:spcPts val="6239"/>
              </a:lnSpc>
            </a:pP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Pirmieji žingsniai</a:t>
            </a:r>
            <a:endParaRPr lang="en-US" sz="4000" b="1" dirty="0">
              <a:solidFill>
                <a:srgbClr val="065F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upė 43">
            <a:extLst>
              <a:ext uri="{FF2B5EF4-FFF2-40B4-BE49-F238E27FC236}">
                <a16:creationId xmlns:a16="http://schemas.microsoft.com/office/drawing/2014/main" id="{97851076-1BE5-B763-3333-12FD49767516}"/>
              </a:ext>
            </a:extLst>
          </p:cNvPr>
          <p:cNvGrpSpPr/>
          <p:nvPr/>
        </p:nvGrpSpPr>
        <p:grpSpPr>
          <a:xfrm>
            <a:off x="458179" y="1934868"/>
            <a:ext cx="12221318" cy="7939003"/>
            <a:chOff x="458179" y="1934868"/>
            <a:chExt cx="12221318" cy="7939003"/>
          </a:xfrm>
        </p:grpSpPr>
        <p:grpSp>
          <p:nvGrpSpPr>
            <p:cNvPr id="40" name="Grupė 39">
              <a:extLst>
                <a:ext uri="{FF2B5EF4-FFF2-40B4-BE49-F238E27FC236}">
                  <a16:creationId xmlns:a16="http://schemas.microsoft.com/office/drawing/2014/main" id="{C50C1BA2-1306-BDE9-277E-73BC6DFBA0F8}"/>
                </a:ext>
              </a:extLst>
            </p:cNvPr>
            <p:cNvGrpSpPr/>
            <p:nvPr/>
          </p:nvGrpSpPr>
          <p:grpSpPr>
            <a:xfrm>
              <a:off x="6215218" y="6362700"/>
              <a:ext cx="5078194" cy="3511171"/>
              <a:chOff x="9963961" y="1929626"/>
              <a:chExt cx="2886780" cy="2245304"/>
            </a:xfrm>
          </p:grpSpPr>
          <p:grpSp>
            <p:nvGrpSpPr>
              <p:cNvPr id="27" name="Group 16">
                <a:extLst>
                  <a:ext uri="{FF2B5EF4-FFF2-40B4-BE49-F238E27FC236}">
                    <a16:creationId xmlns:a16="http://schemas.microsoft.com/office/drawing/2014/main" id="{0BA45A87-62BD-E737-DBD7-E6655CE72E93}"/>
                  </a:ext>
                </a:extLst>
              </p:cNvPr>
              <p:cNvGrpSpPr/>
              <p:nvPr/>
            </p:nvGrpSpPr>
            <p:grpSpPr>
              <a:xfrm>
                <a:off x="9963961" y="1929626"/>
                <a:ext cx="2886780" cy="2245304"/>
                <a:chOff x="76200" y="-6540"/>
                <a:chExt cx="824003" cy="840629"/>
              </a:xfrm>
            </p:grpSpPr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id="{CF6B77B3-4213-322D-A6AE-F67A13629F0F}"/>
                    </a:ext>
                  </a:extLst>
                </p:cNvPr>
                <p:cNvSpPr/>
                <p:nvPr/>
              </p:nvSpPr>
              <p:spPr>
                <a:xfrm>
                  <a:off x="108243" y="-6540"/>
                  <a:ext cx="791960" cy="8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:a16="http://schemas.microsoft.com/office/drawing/2014/main" id="{481DC4F8-B36E-5698-BC4A-F50A0250DB00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92BBB-0261-52E1-167E-2B5288DC31A4}"/>
                  </a:ext>
                </a:extLst>
              </p:cNvPr>
              <p:cNvSpPr txBox="1"/>
              <p:nvPr/>
            </p:nvSpPr>
            <p:spPr>
              <a:xfrm>
                <a:off x="10651561" y="2690305"/>
                <a:ext cx="1689367" cy="452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projektų</a:t>
                </a:r>
              </a:p>
            </p:txBody>
          </p:sp>
        </p:grpSp>
        <p:grpSp>
          <p:nvGrpSpPr>
            <p:cNvPr id="41" name="Grupė 40">
              <a:extLst>
                <a:ext uri="{FF2B5EF4-FFF2-40B4-BE49-F238E27FC236}">
                  <a16:creationId xmlns:a16="http://schemas.microsoft.com/office/drawing/2014/main" id="{A64E7708-7A08-FCF5-07C7-CC75ECCE6275}"/>
                </a:ext>
              </a:extLst>
            </p:cNvPr>
            <p:cNvGrpSpPr/>
            <p:nvPr/>
          </p:nvGrpSpPr>
          <p:grpSpPr>
            <a:xfrm>
              <a:off x="458179" y="1934868"/>
              <a:ext cx="7315200" cy="5591970"/>
              <a:chOff x="14706600" y="427985"/>
              <a:chExt cx="2706299" cy="1812850"/>
            </a:xfrm>
          </p:grpSpPr>
          <p:grpSp>
            <p:nvGrpSpPr>
              <p:cNvPr id="31" name="Group 16">
                <a:extLst>
                  <a:ext uri="{FF2B5EF4-FFF2-40B4-BE49-F238E27FC236}">
                    <a16:creationId xmlns:a16="http://schemas.microsoft.com/office/drawing/2014/main" id="{EF2854BA-285F-2C0B-4E76-9286DEE428DB}"/>
                  </a:ext>
                </a:extLst>
              </p:cNvPr>
              <p:cNvGrpSpPr/>
              <p:nvPr/>
            </p:nvGrpSpPr>
            <p:grpSpPr>
              <a:xfrm>
                <a:off x="14706600" y="427985"/>
                <a:ext cx="2706299" cy="1812850"/>
                <a:chOff x="76200" y="57236"/>
                <a:chExt cx="736600" cy="736600"/>
              </a:xfrm>
            </p:grpSpPr>
            <p:sp>
              <p:nvSpPr>
                <p:cNvPr id="32" name="Freeform 17">
                  <a:extLst>
                    <a:ext uri="{FF2B5EF4-FFF2-40B4-BE49-F238E27FC236}">
                      <a16:creationId xmlns:a16="http://schemas.microsoft.com/office/drawing/2014/main" id="{479A650F-73D0-2266-50B7-2A50DEBC1CC7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33" name="TextBox 18">
                  <a:extLst>
                    <a:ext uri="{FF2B5EF4-FFF2-40B4-BE49-F238E27FC236}">
                      <a16:creationId xmlns:a16="http://schemas.microsoft.com/office/drawing/2014/main" id="{516AFFB4-FBBF-7A8B-3BE5-FC3E6B1EB2CF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E624A-2959-E030-BCDE-C0FD0E3827B2}"/>
                  </a:ext>
                </a:extLst>
              </p:cNvPr>
              <p:cNvSpPr txBox="1"/>
              <p:nvPr/>
            </p:nvSpPr>
            <p:spPr>
              <a:xfrm>
                <a:off x="14823595" y="1047103"/>
                <a:ext cx="2309342" cy="429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mln. Eur  </a:t>
                </a:r>
              </a:p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 investicijų </a:t>
                </a:r>
              </a:p>
            </p:txBody>
          </p:sp>
        </p:grpSp>
        <p:grpSp>
          <p:nvGrpSpPr>
            <p:cNvPr id="39" name="Grupė 38">
              <a:extLst>
                <a:ext uri="{FF2B5EF4-FFF2-40B4-BE49-F238E27FC236}">
                  <a16:creationId xmlns:a16="http://schemas.microsoft.com/office/drawing/2014/main" id="{5D811E39-06C3-E8E0-C503-45777404A357}"/>
                </a:ext>
              </a:extLst>
            </p:cNvPr>
            <p:cNvGrpSpPr/>
            <p:nvPr/>
          </p:nvGrpSpPr>
          <p:grpSpPr>
            <a:xfrm>
              <a:off x="7798780" y="1934868"/>
              <a:ext cx="4880717" cy="4317416"/>
              <a:chOff x="13421915" y="4363791"/>
              <a:chExt cx="2416969" cy="1912118"/>
            </a:xfrm>
          </p:grpSpPr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BC0F1E71-114E-1275-45B2-47895D15E26F}"/>
                  </a:ext>
                </a:extLst>
              </p:cNvPr>
              <p:cNvGrpSpPr/>
              <p:nvPr/>
            </p:nvGrpSpPr>
            <p:grpSpPr>
              <a:xfrm>
                <a:off x="13421915" y="4363791"/>
                <a:ext cx="2416969" cy="1912118"/>
                <a:chOff x="76200" y="57236"/>
                <a:chExt cx="736600" cy="736600"/>
              </a:xfrm>
            </p:grpSpPr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D4F3872-C4AA-F933-EA3C-CE250804013F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37" name="TextBox 18">
                  <a:extLst>
                    <a:ext uri="{FF2B5EF4-FFF2-40B4-BE49-F238E27FC236}">
                      <a16:creationId xmlns:a16="http://schemas.microsoft.com/office/drawing/2014/main" id="{FE88AAFF-C63B-4F75-4CE1-D3300B193C82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9B7E8C-BD2B-7F39-1DCA-2682964EA7DF}"/>
                  </a:ext>
                </a:extLst>
              </p:cNvPr>
              <p:cNvSpPr txBox="1"/>
              <p:nvPr/>
            </p:nvSpPr>
            <p:spPr>
              <a:xfrm>
                <a:off x="13761731" y="4774314"/>
                <a:ext cx="1773537" cy="85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 mln. Eur savivaldybės indėlis</a:t>
                </a:r>
              </a:p>
            </p:txBody>
          </p:sp>
        </p:grpSp>
      </p:grpSp>
      <p:pic>
        <p:nvPicPr>
          <p:cNvPr id="42" name="Paveikslėlis 41">
            <a:extLst>
              <a:ext uri="{FF2B5EF4-FFF2-40B4-BE49-F238E27FC236}">
                <a16:creationId xmlns:a16="http://schemas.microsoft.com/office/drawing/2014/main" id="{7F757C66-FECD-AE07-D5FE-2C8E662A2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79" y="1727663"/>
            <a:ext cx="12381521" cy="82381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FBEA628-1CE8-D879-B6C7-7CAE10227967}"/>
              </a:ext>
            </a:extLst>
          </p:cNvPr>
          <p:cNvSpPr txBox="1"/>
          <p:nvPr/>
        </p:nvSpPr>
        <p:spPr>
          <a:xfrm>
            <a:off x="13890260" y="2743939"/>
            <a:ext cx="2667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Inžinerinės infrastruktūros kūrimas Kėdainių miesto pramonės rajone (laisvame plote) I etapas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13362" y="3142414"/>
            <a:ext cx="7977595" cy="6591488"/>
          </a:xfrm>
          <a:custGeom>
            <a:avLst/>
            <a:gdLst/>
            <a:ahLst/>
            <a:cxnLst/>
            <a:rect l="l" t="t" r="r" b="b"/>
            <a:pathLst>
              <a:path w="7977595" h="6591488">
                <a:moveTo>
                  <a:pt x="7977595" y="0"/>
                </a:moveTo>
                <a:lnTo>
                  <a:pt x="0" y="0"/>
                </a:lnTo>
                <a:lnTo>
                  <a:pt x="0" y="6591488"/>
                </a:lnTo>
                <a:lnTo>
                  <a:pt x="7977595" y="6591488"/>
                </a:lnTo>
                <a:lnTo>
                  <a:pt x="7977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972800" y="7997952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243988" y="-1690228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225814"/>
            <a:ext cx="1767840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2007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m. Europos Sąjungos finansavimo laikotarpis. </a:t>
            </a:r>
          </a:p>
          <a:p>
            <a:pPr>
              <a:lnSpc>
                <a:spcPts val="4500"/>
              </a:lnSpc>
            </a:pP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Bazinės infrastruktūros kūrimas, regioninio augimo skatinimas, atskirties mažinimas</a:t>
            </a:r>
            <a:endParaRPr lang="en-US" sz="4000" b="1" dirty="0">
              <a:solidFill>
                <a:srgbClr val="065F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upė 22">
            <a:extLst>
              <a:ext uri="{FF2B5EF4-FFF2-40B4-BE49-F238E27FC236}">
                <a16:creationId xmlns:a16="http://schemas.microsoft.com/office/drawing/2014/main" id="{1CCD22FD-5CE8-5E05-BEDD-AAC24021A8A9}"/>
              </a:ext>
            </a:extLst>
          </p:cNvPr>
          <p:cNvGrpSpPr/>
          <p:nvPr/>
        </p:nvGrpSpPr>
        <p:grpSpPr>
          <a:xfrm>
            <a:off x="913071" y="2216625"/>
            <a:ext cx="11678765" cy="7498875"/>
            <a:chOff x="913071" y="2216625"/>
            <a:chExt cx="11678765" cy="7498875"/>
          </a:xfrm>
        </p:grpSpPr>
        <p:grpSp>
          <p:nvGrpSpPr>
            <p:cNvPr id="40" name="Grupė 39">
              <a:extLst>
                <a:ext uri="{FF2B5EF4-FFF2-40B4-BE49-F238E27FC236}">
                  <a16:creationId xmlns:a16="http://schemas.microsoft.com/office/drawing/2014/main" id="{C50C1BA2-1306-BDE9-277E-73BC6DFBA0F8}"/>
                </a:ext>
              </a:extLst>
            </p:cNvPr>
            <p:cNvGrpSpPr/>
            <p:nvPr/>
          </p:nvGrpSpPr>
          <p:grpSpPr>
            <a:xfrm>
              <a:off x="6164675" y="6445391"/>
              <a:ext cx="4880717" cy="3270109"/>
              <a:chOff x="9963961" y="1929626"/>
              <a:chExt cx="2886780" cy="2245304"/>
            </a:xfrm>
          </p:grpSpPr>
          <p:grpSp>
            <p:nvGrpSpPr>
              <p:cNvPr id="27" name="Group 16">
                <a:extLst>
                  <a:ext uri="{FF2B5EF4-FFF2-40B4-BE49-F238E27FC236}">
                    <a16:creationId xmlns:a16="http://schemas.microsoft.com/office/drawing/2014/main" id="{0BA45A87-62BD-E737-DBD7-E6655CE72E93}"/>
                  </a:ext>
                </a:extLst>
              </p:cNvPr>
              <p:cNvGrpSpPr/>
              <p:nvPr/>
            </p:nvGrpSpPr>
            <p:grpSpPr>
              <a:xfrm>
                <a:off x="9963961" y="1929626"/>
                <a:ext cx="2886780" cy="2245304"/>
                <a:chOff x="76200" y="-6540"/>
                <a:chExt cx="824003" cy="840629"/>
              </a:xfrm>
            </p:grpSpPr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id="{CF6B77B3-4213-322D-A6AE-F67A13629F0F}"/>
                    </a:ext>
                  </a:extLst>
                </p:cNvPr>
                <p:cNvSpPr/>
                <p:nvPr/>
              </p:nvSpPr>
              <p:spPr>
                <a:xfrm>
                  <a:off x="108243" y="-6540"/>
                  <a:ext cx="791960" cy="8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:a16="http://schemas.microsoft.com/office/drawing/2014/main" id="{481DC4F8-B36E-5698-BC4A-F50A0250DB00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92BBB-0261-52E1-167E-2B5288DC31A4}"/>
                  </a:ext>
                </a:extLst>
              </p:cNvPr>
              <p:cNvSpPr txBox="1"/>
              <p:nvPr/>
            </p:nvSpPr>
            <p:spPr>
              <a:xfrm>
                <a:off x="10651561" y="2690305"/>
                <a:ext cx="1689367" cy="452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projektai</a:t>
                </a:r>
              </a:p>
            </p:txBody>
          </p:sp>
        </p:grpSp>
        <p:grpSp>
          <p:nvGrpSpPr>
            <p:cNvPr id="41" name="Grupė 40">
              <a:extLst>
                <a:ext uri="{FF2B5EF4-FFF2-40B4-BE49-F238E27FC236}">
                  <a16:creationId xmlns:a16="http://schemas.microsoft.com/office/drawing/2014/main" id="{A64E7708-7A08-FCF5-07C7-CC75ECCE6275}"/>
                </a:ext>
              </a:extLst>
            </p:cNvPr>
            <p:cNvGrpSpPr/>
            <p:nvPr/>
          </p:nvGrpSpPr>
          <p:grpSpPr>
            <a:xfrm>
              <a:off x="913071" y="2506069"/>
              <a:ext cx="6742410" cy="5278938"/>
              <a:chOff x="14706600" y="427985"/>
              <a:chExt cx="2706299" cy="1812850"/>
            </a:xfrm>
          </p:grpSpPr>
          <p:grpSp>
            <p:nvGrpSpPr>
              <p:cNvPr id="31" name="Group 16">
                <a:extLst>
                  <a:ext uri="{FF2B5EF4-FFF2-40B4-BE49-F238E27FC236}">
                    <a16:creationId xmlns:a16="http://schemas.microsoft.com/office/drawing/2014/main" id="{EF2854BA-285F-2C0B-4E76-9286DEE428DB}"/>
                  </a:ext>
                </a:extLst>
              </p:cNvPr>
              <p:cNvGrpSpPr/>
              <p:nvPr/>
            </p:nvGrpSpPr>
            <p:grpSpPr>
              <a:xfrm>
                <a:off x="14706600" y="427985"/>
                <a:ext cx="2706299" cy="1812850"/>
                <a:chOff x="76200" y="57236"/>
                <a:chExt cx="736600" cy="736600"/>
              </a:xfrm>
            </p:grpSpPr>
            <p:sp>
              <p:nvSpPr>
                <p:cNvPr id="32" name="Freeform 17">
                  <a:extLst>
                    <a:ext uri="{FF2B5EF4-FFF2-40B4-BE49-F238E27FC236}">
                      <a16:creationId xmlns:a16="http://schemas.microsoft.com/office/drawing/2014/main" id="{479A650F-73D0-2266-50B7-2A50DEBC1CC7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33" name="TextBox 18">
                  <a:extLst>
                    <a:ext uri="{FF2B5EF4-FFF2-40B4-BE49-F238E27FC236}">
                      <a16:creationId xmlns:a16="http://schemas.microsoft.com/office/drawing/2014/main" id="{516AFFB4-FBBF-7A8B-3BE5-FC3E6B1EB2CF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8E624A-2959-E030-BCDE-C0FD0E3827B2}"/>
                  </a:ext>
                </a:extLst>
              </p:cNvPr>
              <p:cNvSpPr txBox="1"/>
              <p:nvPr/>
            </p:nvSpPr>
            <p:spPr>
              <a:xfrm>
                <a:off x="14823595" y="1047103"/>
                <a:ext cx="2309342" cy="429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 mln. Eur  </a:t>
                </a:r>
              </a:p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 investicijų </a:t>
                </a:r>
              </a:p>
            </p:txBody>
          </p:sp>
        </p:grpSp>
        <p:grpSp>
          <p:nvGrpSpPr>
            <p:cNvPr id="39" name="Grupė 38">
              <a:extLst>
                <a:ext uri="{FF2B5EF4-FFF2-40B4-BE49-F238E27FC236}">
                  <a16:creationId xmlns:a16="http://schemas.microsoft.com/office/drawing/2014/main" id="{5D811E39-06C3-E8E0-C503-45777404A357}"/>
                </a:ext>
              </a:extLst>
            </p:cNvPr>
            <p:cNvGrpSpPr/>
            <p:nvPr/>
          </p:nvGrpSpPr>
          <p:grpSpPr>
            <a:xfrm>
              <a:off x="7711119" y="2216625"/>
              <a:ext cx="4880717" cy="4317416"/>
              <a:chOff x="13421915" y="4363791"/>
              <a:chExt cx="2416969" cy="1912118"/>
            </a:xfrm>
          </p:grpSpPr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BC0F1E71-114E-1275-45B2-47895D15E26F}"/>
                  </a:ext>
                </a:extLst>
              </p:cNvPr>
              <p:cNvGrpSpPr/>
              <p:nvPr/>
            </p:nvGrpSpPr>
            <p:grpSpPr>
              <a:xfrm>
                <a:off x="13421915" y="4363791"/>
                <a:ext cx="2416969" cy="1912118"/>
                <a:chOff x="76200" y="57236"/>
                <a:chExt cx="736600" cy="736600"/>
              </a:xfrm>
            </p:grpSpPr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D4F3872-C4AA-F933-EA3C-CE250804013F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37" name="TextBox 18">
                  <a:extLst>
                    <a:ext uri="{FF2B5EF4-FFF2-40B4-BE49-F238E27FC236}">
                      <a16:creationId xmlns:a16="http://schemas.microsoft.com/office/drawing/2014/main" id="{FE88AAFF-C63B-4F75-4CE1-D3300B193C82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9B7E8C-BD2B-7F39-1DCA-2682964EA7DF}"/>
                  </a:ext>
                </a:extLst>
              </p:cNvPr>
              <p:cNvSpPr txBox="1"/>
              <p:nvPr/>
            </p:nvSpPr>
            <p:spPr>
              <a:xfrm>
                <a:off x="13761731" y="4774314"/>
                <a:ext cx="1773537" cy="85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2,2 mln. Eur savivaldybės indėlis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E0442A-315D-491E-5A1B-15F22769F770}"/>
              </a:ext>
            </a:extLst>
          </p:cNvPr>
          <p:cNvSpPr txBox="1"/>
          <p:nvPr/>
        </p:nvSpPr>
        <p:spPr>
          <a:xfrm>
            <a:off x="13890260" y="2743939"/>
            <a:ext cx="2667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Inžinerinės infrastruktūros kūrimas Kėdainių miesto pramonės rajone (laisvame plote) II etapas</a:t>
            </a:r>
          </a:p>
        </p:txBody>
      </p:sp>
      <p:grpSp>
        <p:nvGrpSpPr>
          <p:cNvPr id="17" name="Grupė 16">
            <a:extLst>
              <a:ext uri="{FF2B5EF4-FFF2-40B4-BE49-F238E27FC236}">
                <a16:creationId xmlns:a16="http://schemas.microsoft.com/office/drawing/2014/main" id="{4B8ECECF-593F-1F8C-AAF9-AD708B097F6D}"/>
              </a:ext>
            </a:extLst>
          </p:cNvPr>
          <p:cNvGrpSpPr/>
          <p:nvPr/>
        </p:nvGrpSpPr>
        <p:grpSpPr>
          <a:xfrm>
            <a:off x="41689" y="1957057"/>
            <a:ext cx="18246311" cy="8219371"/>
            <a:chOff x="92578" y="2037217"/>
            <a:chExt cx="18347822" cy="8219371"/>
          </a:xfrm>
        </p:grpSpPr>
        <p:sp>
          <p:nvSpPr>
            <p:cNvPr id="18" name="Stačiakampis 17">
              <a:extLst>
                <a:ext uri="{FF2B5EF4-FFF2-40B4-BE49-F238E27FC236}">
                  <a16:creationId xmlns:a16="http://schemas.microsoft.com/office/drawing/2014/main" id="{9B3E46EA-C03C-3A74-C0AC-3C0B24E08B38}"/>
                </a:ext>
              </a:extLst>
            </p:cNvPr>
            <p:cNvSpPr/>
            <p:nvPr/>
          </p:nvSpPr>
          <p:spPr>
            <a:xfrm>
              <a:off x="92578" y="2037217"/>
              <a:ext cx="18347822" cy="8219371"/>
            </a:xfrm>
            <a:prstGeom prst="rect">
              <a:avLst/>
            </a:prstGeom>
            <a:solidFill>
              <a:srgbClr val="F9F9F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pic>
          <p:nvPicPr>
            <p:cNvPr id="19" name="Paveikslėlis 18">
              <a:extLst>
                <a:ext uri="{FF2B5EF4-FFF2-40B4-BE49-F238E27FC236}">
                  <a16:creationId xmlns:a16="http://schemas.microsoft.com/office/drawing/2014/main" id="{37402511-6B3F-BBFF-4F96-CE86916A1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47087" y="2635053"/>
              <a:ext cx="5700965" cy="3244925"/>
            </a:xfrm>
            <a:prstGeom prst="rect">
              <a:avLst/>
            </a:prstGeom>
          </p:spPr>
        </p:pic>
        <p:pic>
          <p:nvPicPr>
            <p:cNvPr id="20" name="Paveikslėlis 19">
              <a:extLst>
                <a:ext uri="{FF2B5EF4-FFF2-40B4-BE49-F238E27FC236}">
                  <a16:creationId xmlns:a16="http://schemas.microsoft.com/office/drawing/2014/main" id="{259401E8-01A0-C951-801F-EF16724BC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00690" y="6407540"/>
              <a:ext cx="5648809" cy="3593973"/>
            </a:xfrm>
            <a:prstGeom prst="rect">
              <a:avLst/>
            </a:prstGeom>
          </p:spPr>
        </p:pic>
        <p:pic>
          <p:nvPicPr>
            <p:cNvPr id="21" name="Paveikslėlis 20">
              <a:extLst>
                <a:ext uri="{FF2B5EF4-FFF2-40B4-BE49-F238E27FC236}">
                  <a16:creationId xmlns:a16="http://schemas.microsoft.com/office/drawing/2014/main" id="{41D94AD1-557B-8C52-0AA5-A17CA70B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1954" y="2419160"/>
              <a:ext cx="11078013" cy="3638740"/>
            </a:xfrm>
            <a:prstGeom prst="rect">
              <a:avLst/>
            </a:prstGeom>
          </p:spPr>
        </p:pic>
        <p:pic>
          <p:nvPicPr>
            <p:cNvPr id="22" name="Paveikslėlis 21">
              <a:extLst>
                <a:ext uri="{FF2B5EF4-FFF2-40B4-BE49-F238E27FC236}">
                  <a16:creationId xmlns:a16="http://schemas.microsoft.com/office/drawing/2014/main" id="{C8722D3C-6119-BF12-1B13-B92A5A5EA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104" y="6475948"/>
              <a:ext cx="11090713" cy="3484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4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12278476">
            <a:off x="11829497" y="-1581075"/>
            <a:ext cx="7479566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2400" y="160810"/>
            <a:ext cx="1743654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2007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m. Europos Sąjungos finansavimo laikotarpis. </a:t>
            </a:r>
          </a:p>
          <a:p>
            <a:pPr>
              <a:lnSpc>
                <a:spcPts val="4500"/>
              </a:lnSpc>
            </a:pP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Bazinės infrastruktūros kūrimas, regioninio augimo skatinimas, atskirties mažinimas</a:t>
            </a:r>
            <a:endParaRPr lang="en-US" sz="4000" b="1" dirty="0">
              <a:solidFill>
                <a:srgbClr val="065F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ačiakampis 19">
            <a:extLst>
              <a:ext uri="{FF2B5EF4-FFF2-40B4-BE49-F238E27FC236}">
                <a16:creationId xmlns:a16="http://schemas.microsoft.com/office/drawing/2014/main" id="{474AB769-67DF-FD1B-4358-0A715592233F}"/>
              </a:ext>
            </a:extLst>
          </p:cNvPr>
          <p:cNvSpPr/>
          <p:nvPr/>
        </p:nvSpPr>
        <p:spPr>
          <a:xfrm>
            <a:off x="12700" y="1892053"/>
            <a:ext cx="18288000" cy="8105071"/>
          </a:xfrm>
          <a:prstGeom prst="rect">
            <a:avLst/>
          </a:prstGeom>
          <a:solidFill>
            <a:srgbClr val="F9F9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A6E9446A-7713-AAFD-CCD0-BC6E2A21E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5274" y="2034891"/>
            <a:ext cx="5180157" cy="370519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0994E98-1406-733C-EACD-819411FC3B2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56284"/>
            <a:ext cx="5763124" cy="3519325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2EC9A27-8681-3BC1-42AC-1555A60B2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364" y="1979120"/>
            <a:ext cx="5763124" cy="3647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CD0C21-9196-7913-845F-17FF2855E14D}"/>
              </a:ext>
            </a:extLst>
          </p:cNvPr>
          <p:cNvSpPr txBox="1"/>
          <p:nvPr/>
        </p:nvSpPr>
        <p:spPr>
          <a:xfrm>
            <a:off x="2334125" y="5023904"/>
            <a:ext cx="358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Senamiesčio progimnazija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83FE4E-AAD0-5EA8-7E3F-A70BF8CE3ED3}"/>
              </a:ext>
            </a:extLst>
          </p:cNvPr>
          <p:cNvSpPr txBox="1"/>
          <p:nvPr/>
        </p:nvSpPr>
        <p:spPr>
          <a:xfrm>
            <a:off x="395928" y="8991820"/>
            <a:ext cx="284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Kalbų</a:t>
            </a:r>
            <a:r>
              <a:rPr lang="lt-LT" sz="2400" dirty="0">
                <a:solidFill>
                  <a:schemeClr val="bg1"/>
                </a:solidFill>
              </a:rPr>
              <a:t> </a:t>
            </a:r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mokykla</a:t>
            </a:r>
          </a:p>
        </p:txBody>
      </p:sp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BACA1F03-B516-80BC-642F-910B5F957D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35228" y="1979120"/>
            <a:ext cx="5547298" cy="36819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62776A-AC1F-DFBD-B71F-7BB62C3300C9}"/>
              </a:ext>
            </a:extLst>
          </p:cNvPr>
          <p:cNvSpPr txBox="1"/>
          <p:nvPr/>
        </p:nvSpPr>
        <p:spPr>
          <a:xfrm>
            <a:off x="8670263" y="5016347"/>
            <a:ext cx="304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Šėtos kultūros centras</a:t>
            </a:r>
          </a:p>
        </p:txBody>
      </p:sp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C7ACE635-AE14-5CDA-FC24-71E7DAE78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120" y="6028619"/>
            <a:ext cx="11763384" cy="3515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D106E6-43A5-B651-BC89-D160BA1A19D4}"/>
              </a:ext>
            </a:extLst>
          </p:cNvPr>
          <p:cNvSpPr txBox="1"/>
          <p:nvPr/>
        </p:nvSpPr>
        <p:spPr>
          <a:xfrm>
            <a:off x="14680085" y="5083329"/>
            <a:ext cx="290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„Ryto“ progimnazija</a:t>
            </a:r>
          </a:p>
        </p:txBody>
      </p:sp>
    </p:spTree>
    <p:extLst>
      <p:ext uri="{BB962C8B-B14F-4D97-AF65-F5344CB8AC3E}">
        <p14:creationId xmlns:p14="http://schemas.microsoft.com/office/powerpoint/2010/main" val="427656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2">
            <a:extLst>
              <a:ext uri="{FF2B5EF4-FFF2-40B4-BE49-F238E27FC236}">
                <a16:creationId xmlns:a16="http://schemas.microsoft.com/office/drawing/2014/main" id="{40001E6D-926C-CBDC-D891-812F67D5B243}"/>
              </a:ext>
            </a:extLst>
          </p:cNvPr>
          <p:cNvSpPr/>
          <p:nvPr/>
        </p:nvSpPr>
        <p:spPr>
          <a:xfrm rot="10800000" flipH="1">
            <a:off x="31889" y="2009825"/>
            <a:ext cx="6044920" cy="4989025"/>
          </a:xfrm>
          <a:custGeom>
            <a:avLst/>
            <a:gdLst/>
            <a:ahLst/>
            <a:cxnLst/>
            <a:rect l="l" t="t" r="r" b="b"/>
            <a:pathLst>
              <a:path w="7977595" h="6591488">
                <a:moveTo>
                  <a:pt x="7977595" y="0"/>
                </a:moveTo>
                <a:lnTo>
                  <a:pt x="0" y="0"/>
                </a:lnTo>
                <a:lnTo>
                  <a:pt x="0" y="6591488"/>
                </a:lnTo>
                <a:lnTo>
                  <a:pt x="7977595" y="6591488"/>
                </a:lnTo>
                <a:lnTo>
                  <a:pt x="7977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grpSp>
        <p:nvGrpSpPr>
          <p:cNvPr id="59" name="Grupė 58">
            <a:extLst>
              <a:ext uri="{FF2B5EF4-FFF2-40B4-BE49-F238E27FC236}">
                <a16:creationId xmlns:a16="http://schemas.microsoft.com/office/drawing/2014/main" id="{3825D3E9-58D2-1115-96ED-8228AB7D4866}"/>
              </a:ext>
            </a:extLst>
          </p:cNvPr>
          <p:cNvGrpSpPr/>
          <p:nvPr/>
        </p:nvGrpSpPr>
        <p:grpSpPr>
          <a:xfrm>
            <a:off x="3421800" y="2093000"/>
            <a:ext cx="11678765" cy="7498875"/>
            <a:chOff x="913071" y="2216625"/>
            <a:chExt cx="11678765" cy="7498875"/>
          </a:xfrm>
        </p:grpSpPr>
        <p:grpSp>
          <p:nvGrpSpPr>
            <p:cNvPr id="44" name="Grupė 43">
              <a:extLst>
                <a:ext uri="{FF2B5EF4-FFF2-40B4-BE49-F238E27FC236}">
                  <a16:creationId xmlns:a16="http://schemas.microsoft.com/office/drawing/2014/main" id="{66201DEC-AD79-2BF0-4F84-0E6DE22DD110}"/>
                </a:ext>
              </a:extLst>
            </p:cNvPr>
            <p:cNvGrpSpPr/>
            <p:nvPr/>
          </p:nvGrpSpPr>
          <p:grpSpPr>
            <a:xfrm>
              <a:off x="6164675" y="6445391"/>
              <a:ext cx="4880717" cy="3270109"/>
              <a:chOff x="9963961" y="1929626"/>
              <a:chExt cx="2886780" cy="2245304"/>
            </a:xfrm>
          </p:grpSpPr>
          <p:grpSp>
            <p:nvGrpSpPr>
              <p:cNvPr id="45" name="Group 16">
                <a:extLst>
                  <a:ext uri="{FF2B5EF4-FFF2-40B4-BE49-F238E27FC236}">
                    <a16:creationId xmlns:a16="http://schemas.microsoft.com/office/drawing/2014/main" id="{1041039E-D3E5-6705-0030-4C9CA5B8C1E2}"/>
                  </a:ext>
                </a:extLst>
              </p:cNvPr>
              <p:cNvGrpSpPr/>
              <p:nvPr/>
            </p:nvGrpSpPr>
            <p:grpSpPr>
              <a:xfrm>
                <a:off x="9963961" y="1929626"/>
                <a:ext cx="2886780" cy="2245304"/>
                <a:chOff x="76200" y="-6540"/>
                <a:chExt cx="824003" cy="840629"/>
              </a:xfrm>
            </p:grpSpPr>
            <p:sp>
              <p:nvSpPr>
                <p:cNvPr id="47" name="Freeform 17">
                  <a:extLst>
                    <a:ext uri="{FF2B5EF4-FFF2-40B4-BE49-F238E27FC236}">
                      <a16:creationId xmlns:a16="http://schemas.microsoft.com/office/drawing/2014/main" id="{2260B403-0FCB-86B1-978D-A28B9798791E}"/>
                    </a:ext>
                  </a:extLst>
                </p:cNvPr>
                <p:cNvSpPr/>
                <p:nvPr/>
              </p:nvSpPr>
              <p:spPr>
                <a:xfrm>
                  <a:off x="108243" y="-6540"/>
                  <a:ext cx="791960" cy="840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48" name="TextBox 18">
                  <a:extLst>
                    <a:ext uri="{FF2B5EF4-FFF2-40B4-BE49-F238E27FC236}">
                      <a16:creationId xmlns:a16="http://schemas.microsoft.com/office/drawing/2014/main" id="{D182245C-A9A9-8C76-91D7-C6817C640AD2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535A24-8B33-BB0E-A663-54501D6367A7}"/>
                  </a:ext>
                </a:extLst>
              </p:cNvPr>
              <p:cNvSpPr txBox="1"/>
              <p:nvPr/>
            </p:nvSpPr>
            <p:spPr>
              <a:xfrm>
                <a:off x="10651561" y="2690305"/>
                <a:ext cx="1930896" cy="486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 projektas</a:t>
                </a:r>
              </a:p>
            </p:txBody>
          </p:sp>
        </p:grpSp>
        <p:grpSp>
          <p:nvGrpSpPr>
            <p:cNvPr id="49" name="Grupė 48">
              <a:extLst>
                <a:ext uri="{FF2B5EF4-FFF2-40B4-BE49-F238E27FC236}">
                  <a16:creationId xmlns:a16="http://schemas.microsoft.com/office/drawing/2014/main" id="{7E7F6F8B-DEDE-167F-253A-272A329DF4CC}"/>
                </a:ext>
              </a:extLst>
            </p:cNvPr>
            <p:cNvGrpSpPr/>
            <p:nvPr/>
          </p:nvGrpSpPr>
          <p:grpSpPr>
            <a:xfrm>
              <a:off x="913071" y="2506069"/>
              <a:ext cx="6742410" cy="5278938"/>
              <a:chOff x="14706600" y="427985"/>
              <a:chExt cx="2706299" cy="1812850"/>
            </a:xfrm>
          </p:grpSpPr>
          <p:grpSp>
            <p:nvGrpSpPr>
              <p:cNvPr id="50" name="Group 16">
                <a:extLst>
                  <a:ext uri="{FF2B5EF4-FFF2-40B4-BE49-F238E27FC236}">
                    <a16:creationId xmlns:a16="http://schemas.microsoft.com/office/drawing/2014/main" id="{FDF2567F-043C-68D7-844F-337FBCC88241}"/>
                  </a:ext>
                </a:extLst>
              </p:cNvPr>
              <p:cNvGrpSpPr/>
              <p:nvPr/>
            </p:nvGrpSpPr>
            <p:grpSpPr>
              <a:xfrm>
                <a:off x="14706600" y="427985"/>
                <a:ext cx="2706299" cy="1812850"/>
                <a:chOff x="76200" y="57236"/>
                <a:chExt cx="736600" cy="736600"/>
              </a:xfrm>
            </p:grpSpPr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6D6AECE3-F2D6-35B1-F298-6E06776EAD06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53" name="TextBox 18">
                  <a:extLst>
                    <a:ext uri="{FF2B5EF4-FFF2-40B4-BE49-F238E27FC236}">
                      <a16:creationId xmlns:a16="http://schemas.microsoft.com/office/drawing/2014/main" id="{E4E04806-3705-BE7A-6BDE-77B285E228B9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38F252D-ADE7-1829-2EAD-1A165C812334}"/>
                  </a:ext>
                </a:extLst>
              </p:cNvPr>
              <p:cNvSpPr txBox="1"/>
              <p:nvPr/>
            </p:nvSpPr>
            <p:spPr>
              <a:xfrm>
                <a:off x="14823595" y="1047103"/>
                <a:ext cx="2309342" cy="454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mln. Eur  </a:t>
                </a:r>
              </a:p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 investicijų </a:t>
                </a:r>
              </a:p>
            </p:txBody>
          </p:sp>
        </p:grpSp>
        <p:grpSp>
          <p:nvGrpSpPr>
            <p:cNvPr id="54" name="Grupė 53">
              <a:extLst>
                <a:ext uri="{FF2B5EF4-FFF2-40B4-BE49-F238E27FC236}">
                  <a16:creationId xmlns:a16="http://schemas.microsoft.com/office/drawing/2014/main" id="{18753A44-FC45-69E5-A999-324954CC91D4}"/>
                </a:ext>
              </a:extLst>
            </p:cNvPr>
            <p:cNvGrpSpPr/>
            <p:nvPr/>
          </p:nvGrpSpPr>
          <p:grpSpPr>
            <a:xfrm>
              <a:off x="7711119" y="2216625"/>
              <a:ext cx="4880717" cy="4317416"/>
              <a:chOff x="13421915" y="4363791"/>
              <a:chExt cx="2416969" cy="1912118"/>
            </a:xfrm>
          </p:grpSpPr>
          <p:grpSp>
            <p:nvGrpSpPr>
              <p:cNvPr id="55" name="Group 16">
                <a:extLst>
                  <a:ext uri="{FF2B5EF4-FFF2-40B4-BE49-F238E27FC236}">
                    <a16:creationId xmlns:a16="http://schemas.microsoft.com/office/drawing/2014/main" id="{A63BB3D5-761E-6E52-46A6-99BFB1249B8C}"/>
                  </a:ext>
                </a:extLst>
              </p:cNvPr>
              <p:cNvGrpSpPr/>
              <p:nvPr/>
            </p:nvGrpSpPr>
            <p:grpSpPr>
              <a:xfrm>
                <a:off x="13421915" y="4363791"/>
                <a:ext cx="2416969" cy="1912118"/>
                <a:chOff x="76200" y="57236"/>
                <a:chExt cx="736600" cy="736600"/>
              </a:xfrm>
            </p:grpSpPr>
            <p:sp>
              <p:nvSpPr>
                <p:cNvPr id="57" name="Freeform 17">
                  <a:extLst>
                    <a:ext uri="{FF2B5EF4-FFF2-40B4-BE49-F238E27FC236}">
                      <a16:creationId xmlns:a16="http://schemas.microsoft.com/office/drawing/2014/main" id="{3A7ABA83-E466-1FDA-3481-14D1009F8C61}"/>
                    </a:ext>
                  </a:extLst>
                </p:cNvPr>
                <p:cNvSpPr/>
                <p:nvPr/>
              </p:nvSpPr>
              <p:spPr>
                <a:xfrm>
                  <a:off x="76200" y="57236"/>
                  <a:ext cx="736600" cy="73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FD91B"/>
                </a:solidFill>
              </p:spPr>
              <p:txBody>
                <a:bodyPr/>
                <a:lstStyle/>
                <a:p>
                  <a:endParaRPr lang="lt-LT" dirty="0"/>
                </a:p>
              </p:txBody>
            </p:sp>
            <p:sp>
              <p:nvSpPr>
                <p:cNvPr id="58" name="TextBox 18">
                  <a:extLst>
                    <a:ext uri="{FF2B5EF4-FFF2-40B4-BE49-F238E27FC236}">
                      <a16:creationId xmlns:a16="http://schemas.microsoft.com/office/drawing/2014/main" id="{6802C094-6981-90DA-E6A4-EDBCBFF947CD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99"/>
                    </a:lnSpc>
                  </a:pPr>
                  <a:endParaRPr/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DCC90FE-B03C-1974-BA72-AA8D9CC65770}"/>
                  </a:ext>
                </a:extLst>
              </p:cNvPr>
              <p:cNvSpPr txBox="1"/>
              <p:nvPr/>
            </p:nvSpPr>
            <p:spPr>
              <a:xfrm>
                <a:off x="13761731" y="4774314"/>
                <a:ext cx="1773537" cy="85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mln. Eur savivaldybės indėlis</a:t>
                </a: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55766F7-00C5-54B1-C3C8-046E6B1AC72E}"/>
              </a:ext>
            </a:extLst>
          </p:cNvPr>
          <p:cNvSpPr txBox="1"/>
          <p:nvPr/>
        </p:nvSpPr>
        <p:spPr>
          <a:xfrm>
            <a:off x="770881" y="9177662"/>
            <a:ext cx="4192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Kėdainių miesto parkas </a:t>
            </a:r>
          </a:p>
        </p:txBody>
      </p:sp>
      <p:grpSp>
        <p:nvGrpSpPr>
          <p:cNvPr id="6" name="Grupė 5">
            <a:extLst>
              <a:ext uri="{FF2B5EF4-FFF2-40B4-BE49-F238E27FC236}">
                <a16:creationId xmlns:a16="http://schemas.microsoft.com/office/drawing/2014/main" id="{80999CFB-AB7E-E875-8DE3-0B3098A9EE13}"/>
              </a:ext>
            </a:extLst>
          </p:cNvPr>
          <p:cNvGrpSpPr/>
          <p:nvPr/>
        </p:nvGrpSpPr>
        <p:grpSpPr>
          <a:xfrm>
            <a:off x="30360" y="1827442"/>
            <a:ext cx="18211800" cy="8105071"/>
            <a:chOff x="47557" y="1622746"/>
            <a:chExt cx="18211800" cy="8105071"/>
          </a:xfrm>
        </p:grpSpPr>
        <p:grpSp>
          <p:nvGrpSpPr>
            <p:cNvPr id="2" name="Grupė 1">
              <a:extLst>
                <a:ext uri="{FF2B5EF4-FFF2-40B4-BE49-F238E27FC236}">
                  <a16:creationId xmlns:a16="http://schemas.microsoft.com/office/drawing/2014/main" id="{7AAD3EEE-E5A8-69F3-8A82-73B27CC15E06}"/>
                </a:ext>
              </a:extLst>
            </p:cNvPr>
            <p:cNvGrpSpPr/>
            <p:nvPr/>
          </p:nvGrpSpPr>
          <p:grpSpPr>
            <a:xfrm>
              <a:off x="47557" y="1622746"/>
              <a:ext cx="18211800" cy="8105071"/>
              <a:chOff x="47557" y="1622746"/>
              <a:chExt cx="18211800" cy="8105071"/>
            </a:xfrm>
          </p:grpSpPr>
          <p:grpSp>
            <p:nvGrpSpPr>
              <p:cNvPr id="80" name="Grupė 79">
                <a:extLst>
                  <a:ext uri="{FF2B5EF4-FFF2-40B4-BE49-F238E27FC236}">
                    <a16:creationId xmlns:a16="http://schemas.microsoft.com/office/drawing/2014/main" id="{7E8FCE48-C412-DCC8-3C2A-9640227934A7}"/>
                  </a:ext>
                </a:extLst>
              </p:cNvPr>
              <p:cNvGrpSpPr/>
              <p:nvPr/>
            </p:nvGrpSpPr>
            <p:grpSpPr>
              <a:xfrm>
                <a:off x="47557" y="1622746"/>
                <a:ext cx="18211800" cy="8105071"/>
                <a:chOff x="31888" y="1867916"/>
                <a:chExt cx="18211800" cy="8105071"/>
              </a:xfrm>
            </p:grpSpPr>
            <p:grpSp>
              <p:nvGrpSpPr>
                <p:cNvPr id="70" name="Grupė 69">
                  <a:extLst>
                    <a:ext uri="{FF2B5EF4-FFF2-40B4-BE49-F238E27FC236}">
                      <a16:creationId xmlns:a16="http://schemas.microsoft.com/office/drawing/2014/main" id="{60034F2A-AB55-0134-C7A3-D6D314DBE875}"/>
                    </a:ext>
                  </a:extLst>
                </p:cNvPr>
                <p:cNvGrpSpPr/>
                <p:nvPr/>
              </p:nvGrpSpPr>
              <p:grpSpPr>
                <a:xfrm>
                  <a:off x="31888" y="1867916"/>
                  <a:ext cx="18211800" cy="8105071"/>
                  <a:chOff x="0" y="2019250"/>
                  <a:chExt cx="18288000" cy="8105071"/>
                </a:xfrm>
              </p:grpSpPr>
              <p:sp>
                <p:nvSpPr>
                  <p:cNvPr id="71" name="Stačiakampis 70">
                    <a:extLst>
                      <a:ext uri="{FF2B5EF4-FFF2-40B4-BE49-F238E27FC236}">
                        <a16:creationId xmlns:a16="http://schemas.microsoft.com/office/drawing/2014/main" id="{0CC28336-A429-D51C-9788-10A9C0D7AB42}"/>
                      </a:ext>
                    </a:extLst>
                  </p:cNvPr>
                  <p:cNvSpPr/>
                  <p:nvPr/>
                </p:nvSpPr>
                <p:spPr>
                  <a:xfrm>
                    <a:off x="0" y="2019250"/>
                    <a:ext cx="18288000" cy="8105071"/>
                  </a:xfrm>
                  <a:prstGeom prst="rect">
                    <a:avLst/>
                  </a:prstGeom>
                  <a:solidFill>
                    <a:srgbClr val="F9F9F9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t-LT"/>
                  </a:p>
                </p:txBody>
              </p:sp>
              <p:pic>
                <p:nvPicPr>
                  <p:cNvPr id="73" name="Paveikslėlis 72">
                    <a:extLst>
                      <a:ext uri="{FF2B5EF4-FFF2-40B4-BE49-F238E27FC236}">
                        <a16:creationId xmlns:a16="http://schemas.microsoft.com/office/drawing/2014/main" id="{6AC1D99E-2D26-6A7F-A6E3-2DE9B15E77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728" y="2093518"/>
                    <a:ext cx="6548001" cy="3820289"/>
                  </a:xfrm>
                  <a:prstGeom prst="rect">
                    <a:avLst/>
                  </a:prstGeom>
                </p:spPr>
              </p:pic>
              <p:pic>
                <p:nvPicPr>
                  <p:cNvPr id="74" name="Paveikslėlis 73">
                    <a:extLst>
                      <a:ext uri="{FF2B5EF4-FFF2-40B4-BE49-F238E27FC236}">
                        <a16:creationId xmlns:a16="http://schemas.microsoft.com/office/drawing/2014/main" id="{B3E36276-7641-C9A2-9909-09FC917322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782" y="5988125"/>
                    <a:ext cx="6608347" cy="3855497"/>
                  </a:xfrm>
                  <a:prstGeom prst="rect">
                    <a:avLst/>
                  </a:prstGeom>
                </p:spPr>
              </p:pic>
              <p:pic>
                <p:nvPicPr>
                  <p:cNvPr id="75" name="Paveikslėlis 74">
                    <a:extLst>
                      <a:ext uri="{FF2B5EF4-FFF2-40B4-BE49-F238E27FC236}">
                        <a16:creationId xmlns:a16="http://schemas.microsoft.com/office/drawing/2014/main" id="{0B8C4CD4-39A8-1FFA-D3C0-01BD0E935D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25063" y="2086096"/>
                    <a:ext cx="6507278" cy="3781935"/>
                  </a:xfrm>
                  <a:prstGeom prst="rect">
                    <a:avLst/>
                  </a:prstGeom>
                </p:spPr>
              </p:pic>
              <p:pic>
                <p:nvPicPr>
                  <p:cNvPr id="76" name="Paveikslėlis 75">
                    <a:extLst>
                      <a:ext uri="{FF2B5EF4-FFF2-40B4-BE49-F238E27FC236}">
                        <a16:creationId xmlns:a16="http://schemas.microsoft.com/office/drawing/2014/main" id="{BBA3BBA1-1B25-6A7A-53A7-D35E820A17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3474084" y="2093518"/>
                    <a:ext cx="4682847" cy="77474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F65C1CC-2128-C1FF-8BA3-945A12800E45}"/>
                    </a:ext>
                  </a:extLst>
                </p:cNvPr>
                <p:cNvSpPr txBox="1"/>
                <p:nvPr/>
              </p:nvSpPr>
              <p:spPr>
                <a:xfrm>
                  <a:off x="7603962" y="7916706"/>
                  <a:ext cx="5989857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lt-LT" sz="3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Kėdainių miesto parkas</a:t>
                  </a:r>
                </a:p>
              </p:txBody>
            </p:sp>
          </p:grpSp>
          <p:pic>
            <p:nvPicPr>
              <p:cNvPr id="81" name="Paveikslėlis 80">
                <a:extLst>
                  <a:ext uri="{FF2B5EF4-FFF2-40B4-BE49-F238E27FC236}">
                    <a16:creationId xmlns:a16="http://schemas.microsoft.com/office/drawing/2014/main" id="{E9A7E036-3D43-6C69-99EE-B00F559AC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0133" y="5591621"/>
                <a:ext cx="6496187" cy="3874479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EBD51D-1E11-8CA8-728E-4AC71C18E8DF}"/>
                </a:ext>
              </a:extLst>
            </p:cNvPr>
            <p:cNvSpPr txBox="1"/>
            <p:nvPr/>
          </p:nvSpPr>
          <p:spPr>
            <a:xfrm>
              <a:off x="9371261" y="4933183"/>
              <a:ext cx="4038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Kėdainių miesto parkas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8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5766F7-00C5-54B1-C3C8-046E6B1AC72E}"/>
              </a:ext>
            </a:extLst>
          </p:cNvPr>
          <p:cNvSpPr txBox="1"/>
          <p:nvPr/>
        </p:nvSpPr>
        <p:spPr>
          <a:xfrm>
            <a:off x="7760888" y="2530276"/>
            <a:ext cx="4192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Kėdainių miesto parkas </a:t>
            </a:r>
          </a:p>
        </p:txBody>
      </p:sp>
      <p:grpSp>
        <p:nvGrpSpPr>
          <p:cNvPr id="3" name="Grupė 2">
            <a:extLst>
              <a:ext uri="{FF2B5EF4-FFF2-40B4-BE49-F238E27FC236}">
                <a16:creationId xmlns:a16="http://schemas.microsoft.com/office/drawing/2014/main" id="{21A270E2-BE09-9DAC-C3A9-60AC88F3A80A}"/>
              </a:ext>
            </a:extLst>
          </p:cNvPr>
          <p:cNvGrpSpPr/>
          <p:nvPr/>
        </p:nvGrpSpPr>
        <p:grpSpPr>
          <a:xfrm>
            <a:off x="220463" y="1182052"/>
            <a:ext cx="18004639" cy="8816941"/>
            <a:chOff x="220463" y="1182052"/>
            <a:chExt cx="18004639" cy="8816941"/>
          </a:xfrm>
        </p:grpSpPr>
        <p:pic>
          <p:nvPicPr>
            <p:cNvPr id="6" name="Paveikslėlis 5">
              <a:extLst>
                <a:ext uri="{FF2B5EF4-FFF2-40B4-BE49-F238E27FC236}">
                  <a16:creationId xmlns:a16="http://schemas.microsoft.com/office/drawing/2014/main" id="{A07D9AAB-47E4-99AF-971F-BC919A7FF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63" y="1638300"/>
              <a:ext cx="13507619" cy="7543800"/>
            </a:xfrm>
            <a:prstGeom prst="rect">
              <a:avLst/>
            </a:prstGeom>
          </p:spPr>
        </p:pic>
        <p:pic>
          <p:nvPicPr>
            <p:cNvPr id="9" name="Paveikslėlis 8">
              <a:extLst>
                <a:ext uri="{FF2B5EF4-FFF2-40B4-BE49-F238E27FC236}">
                  <a16:creationId xmlns:a16="http://schemas.microsoft.com/office/drawing/2014/main" id="{E106E4D8-4D7E-15B4-88D3-92936C05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32972" y="4463847"/>
              <a:ext cx="4392130" cy="2505235"/>
            </a:xfrm>
            <a:prstGeom prst="rect">
              <a:avLst/>
            </a:prstGeom>
          </p:spPr>
        </p:pic>
        <p:pic>
          <p:nvPicPr>
            <p:cNvPr id="11" name="Paveikslėlis 10">
              <a:extLst>
                <a:ext uri="{FF2B5EF4-FFF2-40B4-BE49-F238E27FC236}">
                  <a16:creationId xmlns:a16="http://schemas.microsoft.com/office/drawing/2014/main" id="{32C7284A-E988-C060-4F71-EF3741C36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48945" y="1182052"/>
              <a:ext cx="3608436" cy="3003857"/>
            </a:xfrm>
            <a:prstGeom prst="rect">
              <a:avLst/>
            </a:prstGeom>
          </p:spPr>
        </p:pic>
        <p:pic>
          <p:nvPicPr>
            <p:cNvPr id="13" name="Paveikslėlis 12">
              <a:extLst>
                <a:ext uri="{FF2B5EF4-FFF2-40B4-BE49-F238E27FC236}">
                  <a16:creationId xmlns:a16="http://schemas.microsoft.com/office/drawing/2014/main" id="{8BFBB3B3-D1F5-24EA-F4C5-BEF21AEA6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14240" y="7125416"/>
              <a:ext cx="3994823" cy="28735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B513DA-3535-BC3F-4A4D-1123F671F3FE}"/>
                </a:ext>
              </a:extLst>
            </p:cNvPr>
            <p:cNvSpPr txBox="1"/>
            <p:nvPr/>
          </p:nvSpPr>
          <p:spPr>
            <a:xfrm>
              <a:off x="9928420" y="1929642"/>
              <a:ext cx="419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Didžiosios Rinkos aikštė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65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98576" y="17129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5766F7-00C5-54B1-C3C8-046E6B1AC72E}"/>
              </a:ext>
            </a:extLst>
          </p:cNvPr>
          <p:cNvSpPr txBox="1"/>
          <p:nvPr/>
        </p:nvSpPr>
        <p:spPr>
          <a:xfrm>
            <a:off x="770881" y="9177662"/>
            <a:ext cx="4192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Kėdainių miesto parkas 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C6CA951-A519-122A-9D2B-34DB87511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705"/>
                    </a14:imgEffect>
                    <a14:imgEffect>
                      <a14:saturation sat="1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111" y="1442169"/>
            <a:ext cx="17512372" cy="8233575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4563D41-0F1A-5E40-622E-E3FFCBA6E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58" y="1714500"/>
            <a:ext cx="17948083" cy="79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485876" y="1593110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464409" y="-1708769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grpSp>
        <p:nvGrpSpPr>
          <p:cNvPr id="7" name="Grupė 6">
            <a:extLst>
              <a:ext uri="{FF2B5EF4-FFF2-40B4-BE49-F238E27FC236}">
                <a16:creationId xmlns:a16="http://schemas.microsoft.com/office/drawing/2014/main" id="{87EB5FE9-9AA0-2F89-54AA-4283215A4402}"/>
              </a:ext>
            </a:extLst>
          </p:cNvPr>
          <p:cNvGrpSpPr/>
          <p:nvPr/>
        </p:nvGrpSpPr>
        <p:grpSpPr>
          <a:xfrm>
            <a:off x="116434" y="1898204"/>
            <a:ext cx="17402319" cy="8269320"/>
            <a:chOff x="116434" y="1898204"/>
            <a:chExt cx="17402319" cy="8269320"/>
          </a:xfrm>
        </p:grpSpPr>
        <p:grpSp>
          <p:nvGrpSpPr>
            <p:cNvPr id="2" name="Grupė 1">
              <a:extLst>
                <a:ext uri="{FF2B5EF4-FFF2-40B4-BE49-F238E27FC236}">
                  <a16:creationId xmlns:a16="http://schemas.microsoft.com/office/drawing/2014/main" id="{BC4153FE-A7FC-2EE9-8133-D0F452DBAF91}"/>
                </a:ext>
              </a:extLst>
            </p:cNvPr>
            <p:cNvGrpSpPr/>
            <p:nvPr/>
          </p:nvGrpSpPr>
          <p:grpSpPr>
            <a:xfrm>
              <a:off x="116434" y="1898204"/>
              <a:ext cx="17402319" cy="8269320"/>
              <a:chOff x="137957" y="2076945"/>
              <a:chExt cx="17402319" cy="7987152"/>
            </a:xfrm>
          </p:grpSpPr>
          <p:pic>
            <p:nvPicPr>
              <p:cNvPr id="11" name="Paveikslėlis 10">
                <a:extLst>
                  <a:ext uri="{FF2B5EF4-FFF2-40B4-BE49-F238E27FC236}">
                    <a16:creationId xmlns:a16="http://schemas.microsoft.com/office/drawing/2014/main" id="{50C3FA54-6FD5-39DD-281A-24EF65878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957" y="2125730"/>
                <a:ext cx="6404257" cy="4269504"/>
              </a:xfrm>
              <a:prstGeom prst="rect">
                <a:avLst/>
              </a:prstGeom>
            </p:spPr>
          </p:pic>
          <p:pic>
            <p:nvPicPr>
              <p:cNvPr id="16" name="Paveikslėlis 15">
                <a:extLst>
                  <a:ext uri="{FF2B5EF4-FFF2-40B4-BE49-F238E27FC236}">
                    <a16:creationId xmlns:a16="http://schemas.microsoft.com/office/drawing/2014/main" id="{74BBBCAE-75C6-368C-4154-38A54C2AA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23483" y="2076945"/>
                <a:ext cx="3116793" cy="4250173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pic>
            <p:nvPicPr>
              <p:cNvPr id="17" name="Paveikslėlis 16">
                <a:extLst>
                  <a:ext uri="{FF2B5EF4-FFF2-40B4-BE49-F238E27FC236}">
                    <a16:creationId xmlns:a16="http://schemas.microsoft.com/office/drawing/2014/main" id="{B02D4397-B598-0CB6-0450-B0E6EC244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600" y="2125730"/>
                <a:ext cx="7391112" cy="4269504"/>
              </a:xfrm>
              <a:prstGeom prst="rect">
                <a:avLst/>
              </a:prstGeom>
            </p:spPr>
          </p:pic>
          <p:pic>
            <p:nvPicPr>
              <p:cNvPr id="22" name="Paveikslėlis 21">
                <a:extLst>
                  <a:ext uri="{FF2B5EF4-FFF2-40B4-BE49-F238E27FC236}">
                    <a16:creationId xmlns:a16="http://schemas.microsoft.com/office/drawing/2014/main" id="{97482EFA-AEB3-FC1F-FF91-797C042FF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244" y="6604413"/>
                <a:ext cx="7227876" cy="3459684"/>
              </a:xfrm>
              <a:prstGeom prst="rect">
                <a:avLst/>
              </a:prstGeom>
            </p:spPr>
          </p:pic>
          <p:pic>
            <p:nvPicPr>
              <p:cNvPr id="24" name="Paveikslėlis 23">
                <a:extLst>
                  <a:ext uri="{FF2B5EF4-FFF2-40B4-BE49-F238E27FC236}">
                    <a16:creationId xmlns:a16="http://schemas.microsoft.com/office/drawing/2014/main" id="{51D946C1-EE9C-323C-2B13-D559280CF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1336" y="6696923"/>
                <a:ext cx="4281643" cy="327466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6" name="Paveikslėlis 5">
              <a:extLst>
                <a:ext uri="{FF2B5EF4-FFF2-40B4-BE49-F238E27FC236}">
                  <a16:creationId xmlns:a16="http://schemas.microsoft.com/office/drawing/2014/main" id="{A5139D34-6088-F28F-7579-6E809F5CC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9046" y="6693621"/>
              <a:ext cx="5255419" cy="339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522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>
            <a:extLst>
              <a:ext uri="{FF2B5EF4-FFF2-40B4-BE49-F238E27FC236}">
                <a16:creationId xmlns:a16="http://schemas.microsoft.com/office/drawing/2014/main" id="{79AEF582-A405-0B0D-385C-033E814643EE}"/>
              </a:ext>
            </a:extLst>
          </p:cNvPr>
          <p:cNvSpPr/>
          <p:nvPr/>
        </p:nvSpPr>
        <p:spPr>
          <a:xfrm rot="5400000">
            <a:off x="13372974" y="1636776"/>
            <a:ext cx="7315200" cy="2289048"/>
          </a:xfrm>
          <a:custGeom>
            <a:avLst/>
            <a:gdLst/>
            <a:ahLst/>
            <a:cxnLst/>
            <a:rect l="l" t="t" r="r" b="b"/>
            <a:pathLst>
              <a:path w="7315200" h="2289048">
                <a:moveTo>
                  <a:pt x="0" y="0"/>
                </a:moveTo>
                <a:lnTo>
                  <a:pt x="7315200" y="0"/>
                </a:lnTo>
                <a:lnTo>
                  <a:pt x="731520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278" flipH="1">
            <a:off x="8312008" y="-1729131"/>
            <a:ext cx="10534922" cy="4859233"/>
          </a:xfrm>
          <a:custGeom>
            <a:avLst/>
            <a:gdLst/>
            <a:ahLst/>
            <a:cxnLst/>
            <a:rect l="l" t="t" r="r" b="b"/>
            <a:pathLst>
              <a:path w="10534922" h="4859233">
                <a:moveTo>
                  <a:pt x="10534922" y="0"/>
                </a:moveTo>
                <a:lnTo>
                  <a:pt x="0" y="0"/>
                </a:lnTo>
                <a:lnTo>
                  <a:pt x="0" y="4859233"/>
                </a:lnTo>
                <a:lnTo>
                  <a:pt x="10534922" y="4859233"/>
                </a:lnTo>
                <a:lnTo>
                  <a:pt x="105349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5729" y="288007"/>
            <a:ext cx="1743654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KĖDAINIAI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2014</a:t>
            </a:r>
            <a:r>
              <a:rPr lang="en-US" sz="4000" dirty="0">
                <a:solidFill>
                  <a:srgbClr val="065FAD"/>
                </a:solidFill>
                <a:latin typeface="Montserrat Bold"/>
              </a:rPr>
              <a:t>–</a:t>
            </a:r>
            <a:r>
              <a:rPr lang="lt-LT" sz="4000" b="1" dirty="0">
                <a:solidFill>
                  <a:srgbClr val="065F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Europos Sąjungos finansavimo laikotarpis. Kokybiškesnė, šiuolaikiškesnė, patrauklesnė aplinka  </a:t>
            </a: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B07305EE-6F94-D4B7-F7DD-06B69E7D9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29" y="2138802"/>
            <a:ext cx="8938620" cy="573396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8541114-36B4-2E62-2017-E6697AEC2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3323" y="4179279"/>
            <a:ext cx="8261071" cy="581971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B0916E7-FC4B-A067-F5CA-CE2B3564BB55}"/>
              </a:ext>
            </a:extLst>
          </p:cNvPr>
          <p:cNvSpPr/>
          <p:nvPr/>
        </p:nvSpPr>
        <p:spPr>
          <a:xfrm rot="16200000">
            <a:off x="2152652" y="5219699"/>
            <a:ext cx="2895599" cy="7200902"/>
          </a:xfrm>
          <a:custGeom>
            <a:avLst/>
            <a:gdLst/>
            <a:ahLst/>
            <a:cxnLst/>
            <a:rect l="l" t="t" r="r" b="b"/>
            <a:pathLst>
              <a:path w="8653939" h="10287000">
                <a:moveTo>
                  <a:pt x="0" y="0"/>
                </a:moveTo>
                <a:lnTo>
                  <a:pt x="8653939" y="0"/>
                </a:lnTo>
                <a:lnTo>
                  <a:pt x="86539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EB59F-C10C-0278-5EFA-7EF81684DAD3}"/>
              </a:ext>
            </a:extLst>
          </p:cNvPr>
          <p:cNvSpPr txBox="1"/>
          <p:nvPr/>
        </p:nvSpPr>
        <p:spPr>
          <a:xfrm>
            <a:off x="3738093" y="814819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Universalus daugiafunkcis aikštynas</a:t>
            </a:r>
          </a:p>
        </p:txBody>
      </p:sp>
    </p:spTree>
    <p:extLst>
      <p:ext uri="{BB962C8B-B14F-4D97-AF65-F5344CB8AC3E}">
        <p14:creationId xmlns:p14="http://schemas.microsoft.com/office/powerpoint/2010/main" val="425149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459</Words>
  <Application>Microsoft Office PowerPoint</Application>
  <PresentationFormat>Pasirinktinai</PresentationFormat>
  <Paragraphs>78</Paragraphs>
  <Slides>16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2" baseType="lpstr">
      <vt:lpstr>Montserrat Ultra-Bold</vt:lpstr>
      <vt:lpstr>Times New Roman</vt:lpstr>
      <vt:lpstr>Arial</vt:lpstr>
      <vt:lpstr>Montserrat Bold</vt:lpstr>
      <vt:lpstr>Calibri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PristatymasG1</dc:title>
  <dc:creator>Aušra Čiukienė</dc:creator>
  <cp:lastModifiedBy>Aušra Čiukienė</cp:lastModifiedBy>
  <cp:revision>18</cp:revision>
  <dcterms:created xsi:type="dcterms:W3CDTF">2006-08-16T00:00:00Z</dcterms:created>
  <dcterms:modified xsi:type="dcterms:W3CDTF">2025-06-19T13:24:13Z</dcterms:modified>
  <dc:identifier>DAF_j7MsW-E</dc:identifier>
</cp:coreProperties>
</file>