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4"/>
  </p:sldMasterIdLst>
  <p:notesMasterIdLst>
    <p:notesMasterId r:id="rId28"/>
  </p:notesMasterIdLst>
  <p:sldIdLst>
    <p:sldId id="262" r:id="rId5"/>
    <p:sldId id="276" r:id="rId6"/>
    <p:sldId id="277" r:id="rId7"/>
    <p:sldId id="279" r:id="rId8"/>
    <p:sldId id="256" r:id="rId9"/>
    <p:sldId id="257" r:id="rId10"/>
    <p:sldId id="263" r:id="rId11"/>
    <p:sldId id="280" r:id="rId12"/>
    <p:sldId id="261" r:id="rId13"/>
    <p:sldId id="266" r:id="rId14"/>
    <p:sldId id="267" r:id="rId15"/>
    <p:sldId id="288" r:id="rId16"/>
    <p:sldId id="289" r:id="rId17"/>
    <p:sldId id="290" r:id="rId18"/>
    <p:sldId id="294" r:id="rId19"/>
    <p:sldId id="297" r:id="rId20"/>
    <p:sldId id="274" r:id="rId21"/>
    <p:sldId id="258" r:id="rId22"/>
    <p:sldId id="298" r:id="rId23"/>
    <p:sldId id="299" r:id="rId24"/>
    <p:sldId id="259" r:id="rId25"/>
    <p:sldId id="300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65CCE9-4672-5D48-B8C4-3A4FAFB85C64}" v="519" dt="2021-09-19T10:44:11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3274"/>
  </p:normalViewPr>
  <p:slideViewPr>
    <p:cSldViewPr snapToGrid="0" snapToObjects="1">
      <p:cViewPr varScale="1">
        <p:scale>
          <a:sx n="92" d="100"/>
          <a:sy n="92" d="100"/>
        </p:scale>
        <p:origin x="-119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trida Miceikienė" userId="035200d4-3d89-4ce4-b80b-5aadfe2fe4a3" providerId="ADAL" clId="{F96A6CB4-C599-D548-94CF-E4F8597B36AF}"/>
    <pc:docChg chg="modSld">
      <pc:chgData name="Astrida Miceikienė" userId="035200d4-3d89-4ce4-b80b-5aadfe2fe4a3" providerId="ADAL" clId="{F96A6CB4-C599-D548-94CF-E4F8597B36AF}" dt="2021-09-19T11:37:43.601" v="1" actId="20577"/>
      <pc:docMkLst>
        <pc:docMk/>
      </pc:docMkLst>
      <pc:sldChg chg="modSp mod">
        <pc:chgData name="Astrida Miceikienė" userId="035200d4-3d89-4ce4-b80b-5aadfe2fe4a3" providerId="ADAL" clId="{F96A6CB4-C599-D548-94CF-E4F8597B36AF}" dt="2021-09-19T11:37:43.601" v="1" actId="20577"/>
        <pc:sldMkLst>
          <pc:docMk/>
          <pc:sldMk cId="2767924181" sldId="300"/>
        </pc:sldMkLst>
        <pc:spChg chg="mod">
          <ac:chgData name="Astrida Miceikienė" userId="035200d4-3d89-4ce4-b80b-5aadfe2fe4a3" providerId="ADAL" clId="{F96A6CB4-C599-D548-94CF-E4F8597B36AF}" dt="2021-09-19T11:37:43.601" v="1" actId="20577"/>
          <ac:spMkLst>
            <pc:docMk/>
            <pc:sldMk cId="2767924181" sldId="300"/>
            <ac:spMk id="12" creationId="{B0221EA7-7E21-4614-AE2B-D8A1088121EA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0567CB-E241-424E-9B68-3BDB0CFAFBA6}" type="doc">
      <dgm:prSet loTypeId="urn:microsoft.com/office/officeart/2005/8/layout/venn3" loCatId="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FC813474-D18C-FB49-A1C6-45B9006DB9D0}">
      <dgm:prSet phldrT="[Text]" custT="1"/>
      <dgm:spPr/>
      <dgm:t>
        <a:bodyPr/>
        <a:lstStyle/>
        <a:p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Žemės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ūkio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versle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didėja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poreikis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konkuruoti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tobulinant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jo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valdymą</a:t>
          </a:r>
          <a:endParaRPr lang="en-US" sz="1600" b="1" dirty="0">
            <a:latin typeface="Cambria" charset="0"/>
            <a:ea typeface="Cambria" charset="0"/>
            <a:cs typeface="Cambria" charset="0"/>
          </a:endParaRPr>
        </a:p>
      </dgm:t>
    </dgm:pt>
    <dgm:pt modelId="{B7A3C74D-125C-3E4A-B676-38AB4EBC7470}" type="parTrans" cxnId="{093BBE42-FFE2-D246-A0E3-0510AC36AB94}">
      <dgm:prSet/>
      <dgm:spPr/>
      <dgm:t>
        <a:bodyPr/>
        <a:lstStyle/>
        <a:p>
          <a:endParaRPr lang="en-US"/>
        </a:p>
      </dgm:t>
    </dgm:pt>
    <dgm:pt modelId="{1EA2DE1D-644B-1B46-AA1E-6F817544A6FE}" type="sibTrans" cxnId="{093BBE42-FFE2-D246-A0E3-0510AC36AB94}">
      <dgm:prSet/>
      <dgm:spPr/>
      <dgm:t>
        <a:bodyPr/>
        <a:lstStyle/>
        <a:p>
          <a:endParaRPr lang="en-US"/>
        </a:p>
      </dgm:t>
    </dgm:pt>
    <dgm:pt modelId="{B4FCE8F6-FEF2-4D44-927C-2423DA29580B}">
      <dgm:prSet phldrT="[Text]" custT="1"/>
      <dgm:spPr/>
      <dgm:t>
        <a:bodyPr/>
        <a:lstStyle/>
        <a:p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Robotizacijos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,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skaitmenizacijos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procesų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skverbimasis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į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žemės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ūkio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verslus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</a:p>
      </dgm:t>
    </dgm:pt>
    <dgm:pt modelId="{633527C8-73B2-C14F-8197-5F5052F53BF5}" type="parTrans" cxnId="{43BEC79F-975D-E945-BD35-CD29395BAB00}">
      <dgm:prSet/>
      <dgm:spPr/>
      <dgm:t>
        <a:bodyPr/>
        <a:lstStyle/>
        <a:p>
          <a:endParaRPr lang="en-US"/>
        </a:p>
      </dgm:t>
    </dgm:pt>
    <dgm:pt modelId="{FEFF076D-7618-CF4F-BC87-A8E7734A71BB}" type="sibTrans" cxnId="{43BEC79F-975D-E945-BD35-CD29395BAB00}">
      <dgm:prSet/>
      <dgm:spPr/>
      <dgm:t>
        <a:bodyPr/>
        <a:lstStyle/>
        <a:p>
          <a:endParaRPr lang="en-US"/>
        </a:p>
      </dgm:t>
    </dgm:pt>
    <dgm:pt modelId="{DA2740E1-6DA3-924F-8290-A266BF03D1A8}">
      <dgm:prSet phldrT="[Text]" custT="1"/>
      <dgm:spPr/>
      <dgm:t>
        <a:bodyPr/>
        <a:lstStyle/>
        <a:p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Europos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žaliojo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susitarimo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iššūkia</a:t>
          </a:r>
          <a:r>
            <a:rPr lang="en-US" sz="1600" b="1" baseline="0" dirty="0" err="1">
              <a:latin typeface="Cambria" charset="0"/>
              <a:ea typeface="Cambria" charset="0"/>
              <a:cs typeface="Cambria" charset="0"/>
            </a:rPr>
            <a:t>i</a:t>
          </a:r>
          <a:r>
            <a:rPr lang="en-US" sz="1600" b="1" baseline="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baseline="0" dirty="0" err="1">
              <a:latin typeface="Cambria" charset="0"/>
              <a:ea typeface="Cambria" charset="0"/>
              <a:cs typeface="Cambria" charset="0"/>
            </a:rPr>
            <a:t>žemės</a:t>
          </a:r>
          <a:r>
            <a:rPr lang="en-US" sz="1600" b="1" baseline="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baseline="0" dirty="0" err="1">
              <a:latin typeface="Cambria" charset="0"/>
              <a:ea typeface="Cambria" charset="0"/>
              <a:cs typeface="Cambria" charset="0"/>
            </a:rPr>
            <a:t>ūkiui</a:t>
          </a:r>
          <a:r>
            <a:rPr lang="en-US" sz="1600" b="1" baseline="0">
              <a:latin typeface="Cambria" charset="0"/>
              <a:ea typeface="Cambria" charset="0"/>
              <a:cs typeface="Cambria" charset="0"/>
            </a:rPr>
            <a:t> </a:t>
          </a:r>
          <a:endParaRPr lang="en-US" sz="1600" b="1" dirty="0">
            <a:latin typeface="Cambria" charset="0"/>
            <a:ea typeface="Cambria" charset="0"/>
            <a:cs typeface="Cambria" charset="0"/>
          </a:endParaRPr>
        </a:p>
      </dgm:t>
    </dgm:pt>
    <dgm:pt modelId="{485F1998-5E46-FE41-A51A-9AAEFFB235A8}" type="parTrans" cxnId="{DF879868-4CAF-E44E-AF98-2B2443A7CE76}">
      <dgm:prSet/>
      <dgm:spPr/>
      <dgm:t>
        <a:bodyPr/>
        <a:lstStyle/>
        <a:p>
          <a:endParaRPr lang="en-US"/>
        </a:p>
      </dgm:t>
    </dgm:pt>
    <dgm:pt modelId="{82B71849-D6DC-6B43-BEB3-8631368F32E8}" type="sibTrans" cxnId="{DF879868-4CAF-E44E-AF98-2B2443A7CE76}">
      <dgm:prSet/>
      <dgm:spPr/>
      <dgm:t>
        <a:bodyPr/>
        <a:lstStyle/>
        <a:p>
          <a:endParaRPr lang="en-US"/>
        </a:p>
      </dgm:t>
    </dgm:pt>
    <dgm:pt modelId="{37FC2E39-7285-AF4B-ABE5-4F37370B89F3}">
      <dgm:prSet phldrT="[Text]" custT="1"/>
      <dgm:spPr/>
      <dgm:t>
        <a:bodyPr/>
        <a:lstStyle/>
        <a:p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Vykstantys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globalizacijos</a:t>
          </a:r>
          <a:r>
            <a:rPr lang="en-US" sz="1600" b="1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dirty="0" err="1">
              <a:latin typeface="Cambria" charset="0"/>
              <a:ea typeface="Cambria" charset="0"/>
              <a:cs typeface="Cambria" charset="0"/>
            </a:rPr>
            <a:t>procesai</a:t>
          </a:r>
          <a:endParaRPr lang="en-US" sz="1600" b="1" dirty="0">
            <a:latin typeface="Cambria" charset="0"/>
            <a:ea typeface="Cambria" charset="0"/>
            <a:cs typeface="Cambria" charset="0"/>
          </a:endParaRPr>
        </a:p>
      </dgm:t>
    </dgm:pt>
    <dgm:pt modelId="{066629F9-3299-A541-8EBE-17C186FB531F}" type="parTrans" cxnId="{91054836-03B8-3740-9A4C-06FB3D6F2D18}">
      <dgm:prSet/>
      <dgm:spPr/>
      <dgm:t>
        <a:bodyPr/>
        <a:lstStyle/>
        <a:p>
          <a:endParaRPr lang="en-US"/>
        </a:p>
      </dgm:t>
    </dgm:pt>
    <dgm:pt modelId="{1872EFC7-1E06-CE46-9B68-D0E841F6EA7D}" type="sibTrans" cxnId="{91054836-03B8-3740-9A4C-06FB3D6F2D18}">
      <dgm:prSet/>
      <dgm:spPr/>
      <dgm:t>
        <a:bodyPr/>
        <a:lstStyle/>
        <a:p>
          <a:endParaRPr lang="en-US"/>
        </a:p>
      </dgm:t>
    </dgm:pt>
    <dgm:pt modelId="{BC17CB15-0F7E-DF43-A3B0-762A9A4BFBA5}" type="pres">
      <dgm:prSet presAssocID="{AD0567CB-E241-424E-9B68-3BDB0CFAFB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5BC9F94A-927C-1044-8972-C0C53998F20B}" type="pres">
      <dgm:prSet presAssocID="{FC813474-D18C-FB49-A1C6-45B9006DB9D0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D09D4B3-A2A6-E74D-9807-8943E3890F3B}" type="pres">
      <dgm:prSet presAssocID="{1EA2DE1D-644B-1B46-AA1E-6F817544A6FE}" presName="space" presStyleCnt="0"/>
      <dgm:spPr/>
    </dgm:pt>
    <dgm:pt modelId="{D5D13E70-433B-1948-9CC4-E6C64ED2FFDF}" type="pres">
      <dgm:prSet presAssocID="{B4FCE8F6-FEF2-4D44-927C-2423DA29580B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B1D74C9-D439-F14D-A100-301BAADB0E73}" type="pres">
      <dgm:prSet presAssocID="{FEFF076D-7618-CF4F-BC87-A8E7734A71BB}" presName="space" presStyleCnt="0"/>
      <dgm:spPr/>
    </dgm:pt>
    <dgm:pt modelId="{E0B20668-F90D-164F-95B3-98EA0F39B42C}" type="pres">
      <dgm:prSet presAssocID="{DA2740E1-6DA3-924F-8290-A266BF03D1A8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4B2CC692-BB93-1D41-835C-6C8269B1268A}" type="pres">
      <dgm:prSet presAssocID="{82B71849-D6DC-6B43-BEB3-8631368F32E8}" presName="space" presStyleCnt="0"/>
      <dgm:spPr/>
    </dgm:pt>
    <dgm:pt modelId="{04DC4DDE-1CC6-0049-8040-4FD4E031DBF9}" type="pres">
      <dgm:prSet presAssocID="{37FC2E39-7285-AF4B-ABE5-4F37370B89F3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093BBE42-FFE2-D246-A0E3-0510AC36AB94}" srcId="{AD0567CB-E241-424E-9B68-3BDB0CFAFBA6}" destId="{FC813474-D18C-FB49-A1C6-45B9006DB9D0}" srcOrd="0" destOrd="0" parTransId="{B7A3C74D-125C-3E4A-B676-38AB4EBC7470}" sibTransId="{1EA2DE1D-644B-1B46-AA1E-6F817544A6FE}"/>
    <dgm:cxn modelId="{D1BF77F6-8482-2E47-B001-124099FDEE38}" type="presOf" srcId="{AD0567CB-E241-424E-9B68-3BDB0CFAFBA6}" destId="{BC17CB15-0F7E-DF43-A3B0-762A9A4BFBA5}" srcOrd="0" destOrd="0" presId="urn:microsoft.com/office/officeart/2005/8/layout/venn3"/>
    <dgm:cxn modelId="{E6D45CAB-64B2-3348-BC1E-AAF8D3CEAA2E}" type="presOf" srcId="{DA2740E1-6DA3-924F-8290-A266BF03D1A8}" destId="{E0B20668-F90D-164F-95B3-98EA0F39B42C}" srcOrd="0" destOrd="0" presId="urn:microsoft.com/office/officeart/2005/8/layout/venn3"/>
    <dgm:cxn modelId="{F3678708-D0E6-834A-906F-1A85F34AFFB6}" type="presOf" srcId="{B4FCE8F6-FEF2-4D44-927C-2423DA29580B}" destId="{D5D13E70-433B-1948-9CC4-E6C64ED2FFDF}" srcOrd="0" destOrd="0" presId="urn:microsoft.com/office/officeart/2005/8/layout/venn3"/>
    <dgm:cxn modelId="{717104BD-2F4F-0D4C-A559-983CBD32CF9D}" type="presOf" srcId="{37FC2E39-7285-AF4B-ABE5-4F37370B89F3}" destId="{04DC4DDE-1CC6-0049-8040-4FD4E031DBF9}" srcOrd="0" destOrd="0" presId="urn:microsoft.com/office/officeart/2005/8/layout/venn3"/>
    <dgm:cxn modelId="{E1C0D5C9-1A17-D84F-8589-C73885514A22}" type="presOf" srcId="{FC813474-D18C-FB49-A1C6-45B9006DB9D0}" destId="{5BC9F94A-927C-1044-8972-C0C53998F20B}" srcOrd="0" destOrd="0" presId="urn:microsoft.com/office/officeart/2005/8/layout/venn3"/>
    <dgm:cxn modelId="{43BEC79F-975D-E945-BD35-CD29395BAB00}" srcId="{AD0567CB-E241-424E-9B68-3BDB0CFAFBA6}" destId="{B4FCE8F6-FEF2-4D44-927C-2423DA29580B}" srcOrd="1" destOrd="0" parTransId="{633527C8-73B2-C14F-8197-5F5052F53BF5}" sibTransId="{FEFF076D-7618-CF4F-BC87-A8E7734A71BB}"/>
    <dgm:cxn modelId="{91054836-03B8-3740-9A4C-06FB3D6F2D18}" srcId="{AD0567CB-E241-424E-9B68-3BDB0CFAFBA6}" destId="{37FC2E39-7285-AF4B-ABE5-4F37370B89F3}" srcOrd="3" destOrd="0" parTransId="{066629F9-3299-A541-8EBE-17C186FB531F}" sibTransId="{1872EFC7-1E06-CE46-9B68-D0E841F6EA7D}"/>
    <dgm:cxn modelId="{DF879868-4CAF-E44E-AF98-2B2443A7CE76}" srcId="{AD0567CB-E241-424E-9B68-3BDB0CFAFBA6}" destId="{DA2740E1-6DA3-924F-8290-A266BF03D1A8}" srcOrd="2" destOrd="0" parTransId="{485F1998-5E46-FE41-A51A-9AAEFFB235A8}" sibTransId="{82B71849-D6DC-6B43-BEB3-8631368F32E8}"/>
    <dgm:cxn modelId="{DF2C5758-2FBA-1D45-B3B0-B8C11B6DB596}" type="presParOf" srcId="{BC17CB15-0F7E-DF43-A3B0-762A9A4BFBA5}" destId="{5BC9F94A-927C-1044-8972-C0C53998F20B}" srcOrd="0" destOrd="0" presId="urn:microsoft.com/office/officeart/2005/8/layout/venn3"/>
    <dgm:cxn modelId="{05845DC9-9001-9541-BF29-58A7E5333254}" type="presParOf" srcId="{BC17CB15-0F7E-DF43-A3B0-762A9A4BFBA5}" destId="{AD09D4B3-A2A6-E74D-9807-8943E3890F3B}" srcOrd="1" destOrd="0" presId="urn:microsoft.com/office/officeart/2005/8/layout/venn3"/>
    <dgm:cxn modelId="{9C610DB8-7927-1548-AF05-C663FBAF3FC2}" type="presParOf" srcId="{BC17CB15-0F7E-DF43-A3B0-762A9A4BFBA5}" destId="{D5D13E70-433B-1948-9CC4-E6C64ED2FFDF}" srcOrd="2" destOrd="0" presId="urn:microsoft.com/office/officeart/2005/8/layout/venn3"/>
    <dgm:cxn modelId="{A4A368BD-F8A8-C745-8C00-24623FB3400C}" type="presParOf" srcId="{BC17CB15-0F7E-DF43-A3B0-762A9A4BFBA5}" destId="{7B1D74C9-D439-F14D-A100-301BAADB0E73}" srcOrd="3" destOrd="0" presId="urn:microsoft.com/office/officeart/2005/8/layout/venn3"/>
    <dgm:cxn modelId="{E364315F-D9E3-6349-AAE8-92428D4D6D87}" type="presParOf" srcId="{BC17CB15-0F7E-DF43-A3B0-762A9A4BFBA5}" destId="{E0B20668-F90D-164F-95B3-98EA0F39B42C}" srcOrd="4" destOrd="0" presId="urn:microsoft.com/office/officeart/2005/8/layout/venn3"/>
    <dgm:cxn modelId="{0229452F-0DB8-EA4C-AB14-6E8E03F0A99E}" type="presParOf" srcId="{BC17CB15-0F7E-DF43-A3B0-762A9A4BFBA5}" destId="{4B2CC692-BB93-1D41-835C-6C8269B1268A}" srcOrd="5" destOrd="0" presId="urn:microsoft.com/office/officeart/2005/8/layout/venn3"/>
    <dgm:cxn modelId="{B03F42DB-F7F6-574D-B4F0-3877A3E71894}" type="presParOf" srcId="{BC17CB15-0F7E-DF43-A3B0-762A9A4BFBA5}" destId="{04DC4DDE-1CC6-0049-8040-4FD4E031DBF9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24E432-CD81-8445-A99A-5340CBFC8C27}" type="doc">
      <dgm:prSet loTypeId="urn:microsoft.com/office/officeart/2005/8/layout/vList4#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678B42-5D11-E740-9CA8-D5ED6DC5FEF1}">
      <dgm:prSet phldrT="[Text]" custT="1"/>
      <dgm:spPr/>
      <dgm:t>
        <a:bodyPr/>
        <a:lstStyle/>
        <a:p>
          <a:r>
            <a:rPr lang="lt-LT" sz="4800" noProof="0" dirty="0">
              <a:latin typeface="Calibri  "/>
              <a:ea typeface="Cambria" charset="0"/>
              <a:cs typeface="Cambria" charset="0"/>
            </a:rPr>
            <a:t>              </a:t>
          </a:r>
          <a:r>
            <a:rPr lang="lt-LT" sz="4000" noProof="0" dirty="0">
              <a:latin typeface="Georgia" panose="02040502050405020303" pitchFamily="18" charset="0"/>
              <a:ea typeface="Cambria" charset="0"/>
              <a:cs typeface="Cambria" charset="0"/>
            </a:rPr>
            <a:t>Biologinė įvairovė</a:t>
          </a:r>
        </a:p>
      </dgm:t>
    </dgm:pt>
    <dgm:pt modelId="{6F05658C-3B03-BB4A-9941-A28DCD5B8A86}" type="parTrans" cxnId="{49ACB64A-5B15-CF48-AC07-C0C5FE4AA938}">
      <dgm:prSet/>
      <dgm:spPr/>
      <dgm:t>
        <a:bodyPr/>
        <a:lstStyle/>
        <a:p>
          <a:endParaRPr lang="en-US"/>
        </a:p>
      </dgm:t>
    </dgm:pt>
    <dgm:pt modelId="{CDE3BEFE-0353-CD4D-99A6-2D1E6EF7FCB4}" type="sibTrans" cxnId="{49ACB64A-5B15-CF48-AC07-C0C5FE4AA938}">
      <dgm:prSet/>
      <dgm:spPr/>
      <dgm:t>
        <a:bodyPr/>
        <a:lstStyle/>
        <a:p>
          <a:endParaRPr lang="en-US"/>
        </a:p>
      </dgm:t>
    </dgm:pt>
    <dgm:pt modelId="{94BB08B5-B427-EA47-BF68-C0748CCDD8FF}">
      <dgm:prSet phldrT="[Text]" custT="1"/>
      <dgm:spPr/>
      <dgm:t>
        <a:bodyPr/>
        <a:lstStyle/>
        <a:p>
          <a:r>
            <a:rPr lang="lt-LT" sz="4000" noProof="0" dirty="0">
              <a:latin typeface="Georgia" panose="02040502050405020303" pitchFamily="18" charset="0"/>
              <a:ea typeface="Cambria" charset="0"/>
              <a:cs typeface="Cambria" charset="0"/>
            </a:rPr>
            <a:t>              Nuo lauko iki stalo</a:t>
          </a:r>
        </a:p>
      </dgm:t>
    </dgm:pt>
    <dgm:pt modelId="{42BF56A9-754E-4040-948E-EEA77BEB1257}" type="parTrans" cxnId="{95CDE8AF-7C90-BF42-B564-AB2EFE2ED6CE}">
      <dgm:prSet/>
      <dgm:spPr/>
      <dgm:t>
        <a:bodyPr/>
        <a:lstStyle/>
        <a:p>
          <a:endParaRPr lang="en-US"/>
        </a:p>
      </dgm:t>
    </dgm:pt>
    <dgm:pt modelId="{A563D1EC-5848-A342-805B-AF80DA6C3ECF}" type="sibTrans" cxnId="{95CDE8AF-7C90-BF42-B564-AB2EFE2ED6CE}">
      <dgm:prSet/>
      <dgm:spPr/>
      <dgm:t>
        <a:bodyPr/>
        <a:lstStyle/>
        <a:p>
          <a:endParaRPr lang="en-US"/>
        </a:p>
      </dgm:t>
    </dgm:pt>
    <dgm:pt modelId="{D3476D3A-5575-BA45-9161-DBAC1B1D7CBE}">
      <dgm:prSet phldrT="[Text]" custT="1"/>
      <dgm:spPr/>
      <dgm:t>
        <a:bodyPr/>
        <a:lstStyle/>
        <a:p>
          <a:r>
            <a:rPr lang="lt-LT" sz="4000" noProof="0" dirty="0">
              <a:latin typeface="Georgia" panose="02040502050405020303" pitchFamily="18" charset="0"/>
              <a:ea typeface="Cambria" charset="0"/>
              <a:cs typeface="Cambria" charset="0"/>
            </a:rPr>
            <a:t>               Tvarus žemės ūkis</a:t>
          </a:r>
        </a:p>
      </dgm:t>
    </dgm:pt>
    <dgm:pt modelId="{BA306B2B-D3C5-3346-B412-83D806841ADD}" type="parTrans" cxnId="{E7B60972-63AC-7A4A-B50D-67C534A873DE}">
      <dgm:prSet/>
      <dgm:spPr/>
      <dgm:t>
        <a:bodyPr/>
        <a:lstStyle/>
        <a:p>
          <a:endParaRPr lang="en-US"/>
        </a:p>
      </dgm:t>
    </dgm:pt>
    <dgm:pt modelId="{D0B4445A-383B-244E-9CEC-7DA04040EC93}" type="sibTrans" cxnId="{E7B60972-63AC-7A4A-B50D-67C534A873DE}">
      <dgm:prSet/>
      <dgm:spPr/>
      <dgm:t>
        <a:bodyPr/>
        <a:lstStyle/>
        <a:p>
          <a:endParaRPr lang="en-US"/>
        </a:p>
      </dgm:t>
    </dgm:pt>
    <dgm:pt modelId="{39A2C7FF-38CA-4042-9C39-27ABB913D4D7}" type="pres">
      <dgm:prSet presAssocID="{2E24E432-CD81-8445-A99A-5340CBFC8C2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E3FA0074-46A7-154D-9BD1-134872BF0D5D}" type="pres">
      <dgm:prSet presAssocID="{8E678B42-5D11-E740-9CA8-D5ED6DC5FEF1}" presName="comp" presStyleCnt="0"/>
      <dgm:spPr/>
    </dgm:pt>
    <dgm:pt modelId="{2294AD69-280E-384C-B877-0D1AE84F5F0B}" type="pres">
      <dgm:prSet presAssocID="{8E678B42-5D11-E740-9CA8-D5ED6DC5FEF1}" presName="box" presStyleLbl="node1" presStyleIdx="0" presStyleCnt="3"/>
      <dgm:spPr/>
      <dgm:t>
        <a:bodyPr/>
        <a:lstStyle/>
        <a:p>
          <a:endParaRPr lang="lt-LT"/>
        </a:p>
      </dgm:t>
    </dgm:pt>
    <dgm:pt modelId="{2A98CF43-C9C8-7A4D-A2ED-1AFF882D65A6}" type="pres">
      <dgm:prSet presAssocID="{8E678B42-5D11-E740-9CA8-D5ED6DC5FEF1}" presName="img" presStyleLbl="fgImgPlace1" presStyleIdx="0" presStyleCnt="3" custScaleX="131303" custLinFactNeighborX="20932" custLinFactNeighborY="563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93E2B15D-8881-E844-901A-2E7FB358611E}" type="pres">
      <dgm:prSet presAssocID="{8E678B42-5D11-E740-9CA8-D5ED6DC5FEF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3A90407D-939C-AA4E-A214-6E4B6291E0E6}" type="pres">
      <dgm:prSet presAssocID="{CDE3BEFE-0353-CD4D-99A6-2D1E6EF7FCB4}" presName="spacer" presStyleCnt="0"/>
      <dgm:spPr/>
    </dgm:pt>
    <dgm:pt modelId="{2D5569EF-A860-5C46-BE07-D07AF6B30F31}" type="pres">
      <dgm:prSet presAssocID="{94BB08B5-B427-EA47-BF68-C0748CCDD8FF}" presName="comp" presStyleCnt="0"/>
      <dgm:spPr/>
    </dgm:pt>
    <dgm:pt modelId="{041D2925-564F-BE48-8014-CC05DED0E72B}" type="pres">
      <dgm:prSet presAssocID="{94BB08B5-B427-EA47-BF68-C0748CCDD8FF}" presName="box" presStyleLbl="node1" presStyleIdx="1" presStyleCnt="3"/>
      <dgm:spPr/>
      <dgm:t>
        <a:bodyPr/>
        <a:lstStyle/>
        <a:p>
          <a:endParaRPr lang="lt-LT"/>
        </a:p>
      </dgm:t>
    </dgm:pt>
    <dgm:pt modelId="{B4400D85-667A-4B49-B02F-D8CF62A61270}" type="pres">
      <dgm:prSet presAssocID="{94BB08B5-B427-EA47-BF68-C0748CCDD8FF}" presName="img" presStyleLbl="fgImgPlace1" presStyleIdx="1" presStyleCnt="3" custScaleX="133218" custLinFactNeighborX="19496" custLinFactNeighborY="-249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6484F95F-5925-784B-B77B-A77DAE69E168}" type="pres">
      <dgm:prSet presAssocID="{94BB08B5-B427-EA47-BF68-C0748CCDD8F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9444152F-AB42-E94F-BD8B-47E9541C2A58}" type="pres">
      <dgm:prSet presAssocID="{A563D1EC-5848-A342-805B-AF80DA6C3ECF}" presName="spacer" presStyleCnt="0"/>
      <dgm:spPr/>
    </dgm:pt>
    <dgm:pt modelId="{9ED1A686-C1D0-2244-B354-0265F99EF1AA}" type="pres">
      <dgm:prSet presAssocID="{D3476D3A-5575-BA45-9161-DBAC1B1D7CBE}" presName="comp" presStyleCnt="0"/>
      <dgm:spPr/>
    </dgm:pt>
    <dgm:pt modelId="{4023F856-F35F-3D4A-92F8-B2C87FD5BD85}" type="pres">
      <dgm:prSet presAssocID="{D3476D3A-5575-BA45-9161-DBAC1B1D7CBE}" presName="box" presStyleLbl="node1" presStyleIdx="2" presStyleCnt="3"/>
      <dgm:spPr/>
      <dgm:t>
        <a:bodyPr/>
        <a:lstStyle/>
        <a:p>
          <a:endParaRPr lang="lt-LT"/>
        </a:p>
      </dgm:t>
    </dgm:pt>
    <dgm:pt modelId="{DADEA21B-D115-BB45-9B42-510991FAD101}" type="pres">
      <dgm:prSet presAssocID="{D3476D3A-5575-BA45-9161-DBAC1B1D7CBE}" presName="img" presStyleLbl="fgImgPlace1" presStyleIdx="2" presStyleCnt="3" custScaleX="136840" custLinFactNeighborX="18775" custLinFactNeighborY="281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06835990-A865-7F47-B648-10E124FEA105}" type="pres">
      <dgm:prSet presAssocID="{D3476D3A-5575-BA45-9161-DBAC1B1D7CB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776ACFF9-4BAC-394F-899D-BB36BFD19646}" type="presOf" srcId="{8E678B42-5D11-E740-9CA8-D5ED6DC5FEF1}" destId="{93E2B15D-8881-E844-901A-2E7FB358611E}" srcOrd="1" destOrd="0" presId="urn:microsoft.com/office/officeart/2005/8/layout/vList4#1"/>
    <dgm:cxn modelId="{95CDE8AF-7C90-BF42-B564-AB2EFE2ED6CE}" srcId="{2E24E432-CD81-8445-A99A-5340CBFC8C27}" destId="{94BB08B5-B427-EA47-BF68-C0748CCDD8FF}" srcOrd="1" destOrd="0" parTransId="{42BF56A9-754E-4040-948E-EEA77BEB1257}" sibTransId="{A563D1EC-5848-A342-805B-AF80DA6C3ECF}"/>
    <dgm:cxn modelId="{F893B725-38FA-2A44-B823-361282FCDDCE}" type="presOf" srcId="{8E678B42-5D11-E740-9CA8-D5ED6DC5FEF1}" destId="{2294AD69-280E-384C-B877-0D1AE84F5F0B}" srcOrd="0" destOrd="0" presId="urn:microsoft.com/office/officeart/2005/8/layout/vList4#1"/>
    <dgm:cxn modelId="{7794FDDD-C91B-9448-B51D-EF3546D27132}" type="presOf" srcId="{94BB08B5-B427-EA47-BF68-C0748CCDD8FF}" destId="{6484F95F-5925-784B-B77B-A77DAE69E168}" srcOrd="1" destOrd="0" presId="urn:microsoft.com/office/officeart/2005/8/layout/vList4#1"/>
    <dgm:cxn modelId="{97B4432B-8541-B347-BA2C-BCA1846B7362}" type="presOf" srcId="{D3476D3A-5575-BA45-9161-DBAC1B1D7CBE}" destId="{4023F856-F35F-3D4A-92F8-B2C87FD5BD85}" srcOrd="0" destOrd="0" presId="urn:microsoft.com/office/officeart/2005/8/layout/vList4#1"/>
    <dgm:cxn modelId="{EDE28E1B-A262-BF44-AF4F-777B2178BCD9}" type="presOf" srcId="{2E24E432-CD81-8445-A99A-5340CBFC8C27}" destId="{39A2C7FF-38CA-4042-9C39-27ABB913D4D7}" srcOrd="0" destOrd="0" presId="urn:microsoft.com/office/officeart/2005/8/layout/vList4#1"/>
    <dgm:cxn modelId="{3509B48E-35FB-6544-B16E-1A26ECB42CCB}" type="presOf" srcId="{D3476D3A-5575-BA45-9161-DBAC1B1D7CBE}" destId="{06835990-A865-7F47-B648-10E124FEA105}" srcOrd="1" destOrd="0" presId="urn:microsoft.com/office/officeart/2005/8/layout/vList4#1"/>
    <dgm:cxn modelId="{B860650F-6407-7F40-BD06-560CDBF66A0C}" type="presOf" srcId="{94BB08B5-B427-EA47-BF68-C0748CCDD8FF}" destId="{041D2925-564F-BE48-8014-CC05DED0E72B}" srcOrd="0" destOrd="0" presId="urn:microsoft.com/office/officeart/2005/8/layout/vList4#1"/>
    <dgm:cxn modelId="{E7B60972-63AC-7A4A-B50D-67C534A873DE}" srcId="{2E24E432-CD81-8445-A99A-5340CBFC8C27}" destId="{D3476D3A-5575-BA45-9161-DBAC1B1D7CBE}" srcOrd="2" destOrd="0" parTransId="{BA306B2B-D3C5-3346-B412-83D806841ADD}" sibTransId="{D0B4445A-383B-244E-9CEC-7DA04040EC93}"/>
    <dgm:cxn modelId="{49ACB64A-5B15-CF48-AC07-C0C5FE4AA938}" srcId="{2E24E432-CD81-8445-A99A-5340CBFC8C27}" destId="{8E678B42-5D11-E740-9CA8-D5ED6DC5FEF1}" srcOrd="0" destOrd="0" parTransId="{6F05658C-3B03-BB4A-9941-A28DCD5B8A86}" sibTransId="{CDE3BEFE-0353-CD4D-99A6-2D1E6EF7FCB4}"/>
    <dgm:cxn modelId="{A9928477-D98D-8442-B444-9C37E907C840}" type="presParOf" srcId="{39A2C7FF-38CA-4042-9C39-27ABB913D4D7}" destId="{E3FA0074-46A7-154D-9BD1-134872BF0D5D}" srcOrd="0" destOrd="0" presId="urn:microsoft.com/office/officeart/2005/8/layout/vList4#1"/>
    <dgm:cxn modelId="{E060DEC9-FD5D-F24D-85BF-EB200736DFF6}" type="presParOf" srcId="{E3FA0074-46A7-154D-9BD1-134872BF0D5D}" destId="{2294AD69-280E-384C-B877-0D1AE84F5F0B}" srcOrd="0" destOrd="0" presId="urn:microsoft.com/office/officeart/2005/8/layout/vList4#1"/>
    <dgm:cxn modelId="{2DF2E397-ADA2-8B4D-AA82-3F3FAE5B9CC0}" type="presParOf" srcId="{E3FA0074-46A7-154D-9BD1-134872BF0D5D}" destId="{2A98CF43-C9C8-7A4D-A2ED-1AFF882D65A6}" srcOrd="1" destOrd="0" presId="urn:microsoft.com/office/officeart/2005/8/layout/vList4#1"/>
    <dgm:cxn modelId="{CA40E67F-7FF9-BE4E-977E-9BE29B987BFF}" type="presParOf" srcId="{E3FA0074-46A7-154D-9BD1-134872BF0D5D}" destId="{93E2B15D-8881-E844-901A-2E7FB358611E}" srcOrd="2" destOrd="0" presId="urn:microsoft.com/office/officeart/2005/8/layout/vList4#1"/>
    <dgm:cxn modelId="{26C4FD12-EC6E-B443-8873-7C12DFAA3C28}" type="presParOf" srcId="{39A2C7FF-38CA-4042-9C39-27ABB913D4D7}" destId="{3A90407D-939C-AA4E-A214-6E4B6291E0E6}" srcOrd="1" destOrd="0" presId="urn:microsoft.com/office/officeart/2005/8/layout/vList4#1"/>
    <dgm:cxn modelId="{3C1D2AD9-FB2F-524F-B7B5-B6B55234332D}" type="presParOf" srcId="{39A2C7FF-38CA-4042-9C39-27ABB913D4D7}" destId="{2D5569EF-A860-5C46-BE07-D07AF6B30F31}" srcOrd="2" destOrd="0" presId="urn:microsoft.com/office/officeart/2005/8/layout/vList4#1"/>
    <dgm:cxn modelId="{CD2CE098-8ECA-4E4C-8544-4B03B44D959C}" type="presParOf" srcId="{2D5569EF-A860-5C46-BE07-D07AF6B30F31}" destId="{041D2925-564F-BE48-8014-CC05DED0E72B}" srcOrd="0" destOrd="0" presId="urn:microsoft.com/office/officeart/2005/8/layout/vList4#1"/>
    <dgm:cxn modelId="{E0BB181E-1ADB-D04E-A671-E88FFF200A9A}" type="presParOf" srcId="{2D5569EF-A860-5C46-BE07-D07AF6B30F31}" destId="{B4400D85-667A-4B49-B02F-D8CF62A61270}" srcOrd="1" destOrd="0" presId="urn:microsoft.com/office/officeart/2005/8/layout/vList4#1"/>
    <dgm:cxn modelId="{F0FBFCE1-6759-0446-B1E5-7FE03F673882}" type="presParOf" srcId="{2D5569EF-A860-5C46-BE07-D07AF6B30F31}" destId="{6484F95F-5925-784B-B77B-A77DAE69E168}" srcOrd="2" destOrd="0" presId="urn:microsoft.com/office/officeart/2005/8/layout/vList4#1"/>
    <dgm:cxn modelId="{AC428524-F1E2-9749-9E01-C498FAB512AD}" type="presParOf" srcId="{39A2C7FF-38CA-4042-9C39-27ABB913D4D7}" destId="{9444152F-AB42-E94F-BD8B-47E9541C2A58}" srcOrd="3" destOrd="0" presId="urn:microsoft.com/office/officeart/2005/8/layout/vList4#1"/>
    <dgm:cxn modelId="{CB2D5F73-425E-3245-B8D2-E7611F78C1B0}" type="presParOf" srcId="{39A2C7FF-38CA-4042-9C39-27ABB913D4D7}" destId="{9ED1A686-C1D0-2244-B354-0265F99EF1AA}" srcOrd="4" destOrd="0" presId="urn:microsoft.com/office/officeart/2005/8/layout/vList4#1"/>
    <dgm:cxn modelId="{D32550E6-1A56-A045-B06F-B6B9895C6911}" type="presParOf" srcId="{9ED1A686-C1D0-2244-B354-0265F99EF1AA}" destId="{4023F856-F35F-3D4A-92F8-B2C87FD5BD85}" srcOrd="0" destOrd="0" presId="urn:microsoft.com/office/officeart/2005/8/layout/vList4#1"/>
    <dgm:cxn modelId="{2B9CF7E3-0E1F-FA41-802B-022D7D0ED039}" type="presParOf" srcId="{9ED1A686-C1D0-2244-B354-0265F99EF1AA}" destId="{DADEA21B-D115-BB45-9B42-510991FAD101}" srcOrd="1" destOrd="0" presId="urn:microsoft.com/office/officeart/2005/8/layout/vList4#1"/>
    <dgm:cxn modelId="{4A608A73-6DFF-414B-A883-4EEE03D136EE}" type="presParOf" srcId="{9ED1A686-C1D0-2244-B354-0265F99EF1AA}" destId="{06835990-A865-7F47-B648-10E124FEA10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A22539-252A-E84B-838B-2688802FC4FE}" type="doc">
      <dgm:prSet loTypeId="urn:microsoft.com/office/officeart/2008/layout/LinedList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3381FC25-A374-4549-B8B6-BE36CD4C5DDD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</a:rPr>
            <a:t>Apimančias bent 30 proc. sausumos Europoje</a:t>
          </a:r>
        </a:p>
      </dgm:t>
    </dgm:pt>
    <dgm:pt modelId="{B827F7AD-521E-C941-9FC5-B7D47054DFF6}" type="parTrans" cxnId="{5E8CE059-5CE7-CE41-887A-5486E9E07DA5}">
      <dgm:prSet/>
      <dgm:spPr/>
      <dgm:t>
        <a:bodyPr/>
        <a:lstStyle/>
        <a:p>
          <a:endParaRPr lang="en-US"/>
        </a:p>
      </dgm:t>
    </dgm:pt>
    <dgm:pt modelId="{69DA7B42-BCF0-4C45-8A1A-4637404E8D96}" type="sibTrans" cxnId="{5E8CE059-5CE7-CE41-887A-5486E9E07DA5}">
      <dgm:prSet/>
      <dgm:spPr/>
      <dgm:t>
        <a:bodyPr/>
        <a:lstStyle/>
        <a:p>
          <a:endParaRPr lang="en-US"/>
        </a:p>
      </dgm:t>
    </dgm:pt>
    <dgm:pt modelId="{7375CD58-E509-8449-A8A9-FD3BBA32EB00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</a:rPr>
            <a:t>Apimančias bent 30 proc. jūrų Europoje</a:t>
          </a:r>
        </a:p>
      </dgm:t>
    </dgm:pt>
    <dgm:pt modelId="{7B1D99F5-CFF3-B746-B2EA-47855A3E5FE1}" type="parTrans" cxnId="{59EC759C-C80C-184D-8D8B-CCAEB8531A77}">
      <dgm:prSet/>
      <dgm:spPr/>
      <dgm:t>
        <a:bodyPr/>
        <a:lstStyle/>
        <a:p>
          <a:endParaRPr lang="en-US"/>
        </a:p>
      </dgm:t>
    </dgm:pt>
    <dgm:pt modelId="{0951C718-A364-6E40-938E-72256FBA2C8B}" type="sibTrans" cxnId="{59EC759C-C80C-184D-8D8B-CCAEB8531A77}">
      <dgm:prSet/>
      <dgm:spPr/>
      <dgm:t>
        <a:bodyPr/>
        <a:lstStyle/>
        <a:p>
          <a:endParaRPr lang="en-US"/>
        </a:p>
      </dgm:t>
    </dgm:pt>
    <dgm:pt modelId="{5FC6379B-78CB-124E-B198-B898BE9128E2}" type="pres">
      <dgm:prSet presAssocID="{6EA22539-252A-E84B-838B-2688802FC4F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lt-LT"/>
        </a:p>
      </dgm:t>
    </dgm:pt>
    <dgm:pt modelId="{C42FB3BA-208B-324D-AAA7-5D36BD53CA85}" type="pres">
      <dgm:prSet presAssocID="{3381FC25-A374-4549-B8B6-BE36CD4C5DDD}" presName="thickLine" presStyleLbl="alignNode1" presStyleIdx="0" presStyleCnt="2"/>
      <dgm:spPr/>
    </dgm:pt>
    <dgm:pt modelId="{547403E6-158C-884D-B277-11052D665606}" type="pres">
      <dgm:prSet presAssocID="{3381FC25-A374-4549-B8B6-BE36CD4C5DDD}" presName="horz1" presStyleCnt="0"/>
      <dgm:spPr/>
    </dgm:pt>
    <dgm:pt modelId="{02D338B5-2518-C544-8D51-678DC41C709C}" type="pres">
      <dgm:prSet presAssocID="{3381FC25-A374-4549-B8B6-BE36CD4C5DDD}" presName="tx1" presStyleLbl="revTx" presStyleIdx="0" presStyleCnt="2"/>
      <dgm:spPr/>
      <dgm:t>
        <a:bodyPr/>
        <a:lstStyle/>
        <a:p>
          <a:endParaRPr lang="lt-LT"/>
        </a:p>
      </dgm:t>
    </dgm:pt>
    <dgm:pt modelId="{B11B5661-7C66-4344-9481-23A975D55D49}" type="pres">
      <dgm:prSet presAssocID="{3381FC25-A374-4549-B8B6-BE36CD4C5DDD}" presName="vert1" presStyleCnt="0"/>
      <dgm:spPr/>
    </dgm:pt>
    <dgm:pt modelId="{B725AEE2-A722-9F40-8823-501A5BFDD0D9}" type="pres">
      <dgm:prSet presAssocID="{7375CD58-E509-8449-A8A9-FD3BBA32EB00}" presName="thickLine" presStyleLbl="alignNode1" presStyleIdx="1" presStyleCnt="2"/>
      <dgm:spPr/>
    </dgm:pt>
    <dgm:pt modelId="{79AB2426-FF5F-A441-B22E-C1C4D78782AF}" type="pres">
      <dgm:prSet presAssocID="{7375CD58-E509-8449-A8A9-FD3BBA32EB00}" presName="horz1" presStyleCnt="0"/>
      <dgm:spPr/>
    </dgm:pt>
    <dgm:pt modelId="{8A6B2DA8-963F-E541-8F3A-920D96686150}" type="pres">
      <dgm:prSet presAssocID="{7375CD58-E509-8449-A8A9-FD3BBA32EB00}" presName="tx1" presStyleLbl="revTx" presStyleIdx="1" presStyleCnt="2"/>
      <dgm:spPr/>
      <dgm:t>
        <a:bodyPr/>
        <a:lstStyle/>
        <a:p>
          <a:endParaRPr lang="lt-LT"/>
        </a:p>
      </dgm:t>
    </dgm:pt>
    <dgm:pt modelId="{928BED30-D8EE-E446-AE15-44B25D7D1B58}" type="pres">
      <dgm:prSet presAssocID="{7375CD58-E509-8449-A8A9-FD3BBA32EB00}" presName="vert1" presStyleCnt="0"/>
      <dgm:spPr/>
    </dgm:pt>
  </dgm:ptLst>
  <dgm:cxnLst>
    <dgm:cxn modelId="{E952DEAD-604A-6A4B-8673-47D0F093EBC2}" type="presOf" srcId="{3381FC25-A374-4549-B8B6-BE36CD4C5DDD}" destId="{02D338B5-2518-C544-8D51-678DC41C709C}" srcOrd="0" destOrd="0" presId="urn:microsoft.com/office/officeart/2008/layout/LinedList"/>
    <dgm:cxn modelId="{5E8CE059-5CE7-CE41-887A-5486E9E07DA5}" srcId="{6EA22539-252A-E84B-838B-2688802FC4FE}" destId="{3381FC25-A374-4549-B8B6-BE36CD4C5DDD}" srcOrd="0" destOrd="0" parTransId="{B827F7AD-521E-C941-9FC5-B7D47054DFF6}" sibTransId="{69DA7B42-BCF0-4C45-8A1A-4637404E8D96}"/>
    <dgm:cxn modelId="{2893BD03-22FB-D64D-A792-F17381BF73F9}" type="presOf" srcId="{6EA22539-252A-E84B-838B-2688802FC4FE}" destId="{5FC6379B-78CB-124E-B198-B898BE9128E2}" srcOrd="0" destOrd="0" presId="urn:microsoft.com/office/officeart/2008/layout/LinedList"/>
    <dgm:cxn modelId="{340EA4C6-87E6-844B-85F6-C36F11ADF6B3}" type="presOf" srcId="{7375CD58-E509-8449-A8A9-FD3BBA32EB00}" destId="{8A6B2DA8-963F-E541-8F3A-920D96686150}" srcOrd="0" destOrd="0" presId="urn:microsoft.com/office/officeart/2008/layout/LinedList"/>
    <dgm:cxn modelId="{59EC759C-C80C-184D-8D8B-CCAEB8531A77}" srcId="{6EA22539-252A-E84B-838B-2688802FC4FE}" destId="{7375CD58-E509-8449-A8A9-FD3BBA32EB00}" srcOrd="1" destOrd="0" parTransId="{7B1D99F5-CFF3-B746-B2EA-47855A3E5FE1}" sibTransId="{0951C718-A364-6E40-938E-72256FBA2C8B}"/>
    <dgm:cxn modelId="{B6C404AF-A33F-A64A-81F2-6061AA37858D}" type="presParOf" srcId="{5FC6379B-78CB-124E-B198-B898BE9128E2}" destId="{C42FB3BA-208B-324D-AAA7-5D36BD53CA85}" srcOrd="0" destOrd="0" presId="urn:microsoft.com/office/officeart/2008/layout/LinedList"/>
    <dgm:cxn modelId="{C520E942-B3DB-5146-A92A-38CA24A0C776}" type="presParOf" srcId="{5FC6379B-78CB-124E-B198-B898BE9128E2}" destId="{547403E6-158C-884D-B277-11052D665606}" srcOrd="1" destOrd="0" presId="urn:microsoft.com/office/officeart/2008/layout/LinedList"/>
    <dgm:cxn modelId="{AB900F7C-C1DE-4E40-A3B0-00D4065DE7E1}" type="presParOf" srcId="{547403E6-158C-884D-B277-11052D665606}" destId="{02D338B5-2518-C544-8D51-678DC41C709C}" srcOrd="0" destOrd="0" presId="urn:microsoft.com/office/officeart/2008/layout/LinedList"/>
    <dgm:cxn modelId="{7261E175-F73E-4644-BB9A-BF95DCA43BF7}" type="presParOf" srcId="{547403E6-158C-884D-B277-11052D665606}" destId="{B11B5661-7C66-4344-9481-23A975D55D49}" srcOrd="1" destOrd="0" presId="urn:microsoft.com/office/officeart/2008/layout/LinedList"/>
    <dgm:cxn modelId="{D4A3E774-6078-E945-8076-4FFE554A09F1}" type="presParOf" srcId="{5FC6379B-78CB-124E-B198-B898BE9128E2}" destId="{B725AEE2-A722-9F40-8823-501A5BFDD0D9}" srcOrd="2" destOrd="0" presId="urn:microsoft.com/office/officeart/2008/layout/LinedList"/>
    <dgm:cxn modelId="{B092CB2C-CFAC-1F4F-8115-86ABA43FA5D7}" type="presParOf" srcId="{5FC6379B-78CB-124E-B198-B898BE9128E2}" destId="{79AB2426-FF5F-A441-B22E-C1C4D78782AF}" srcOrd="3" destOrd="0" presId="urn:microsoft.com/office/officeart/2008/layout/LinedList"/>
    <dgm:cxn modelId="{733C6DE8-AF10-0741-A81B-0181A873C1A2}" type="presParOf" srcId="{79AB2426-FF5F-A441-B22E-C1C4D78782AF}" destId="{8A6B2DA8-963F-E541-8F3A-920D96686150}" srcOrd="0" destOrd="0" presId="urn:microsoft.com/office/officeart/2008/layout/LinedList"/>
    <dgm:cxn modelId="{E4885FF7-702E-5046-B92F-28D43F3D41D3}" type="presParOf" srcId="{79AB2426-FF5F-A441-B22E-C1C4D78782AF}" destId="{928BED30-D8EE-E446-AE15-44B25D7D1B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996969-835F-AE4F-8F6C-EA10B1DE8713}" type="doc">
      <dgm:prSet loTypeId="urn:microsoft.com/office/officeart/2005/8/layout/default#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80395E1-FC6D-1F4E-A28B-CAF21A9CC4C5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  <a:ea typeface="Cambria" charset="0"/>
              <a:cs typeface="Cambria" charset="0"/>
            </a:rPr>
            <a:t>Ekologinio ūkininkavimo</a:t>
          </a:r>
          <a:r>
            <a:rPr lang="lt-LT" baseline="0" noProof="0" dirty="0">
              <a:latin typeface="Georgia" panose="02040502050405020303" pitchFamily="18" charset="0"/>
              <a:ea typeface="Cambria" charset="0"/>
              <a:cs typeface="Cambria" charset="0"/>
            </a:rPr>
            <a:t> ir didelės biologinės įvairovės kraštovaizdžio elementų žemės ūkio paskirties žemėse didinimas </a:t>
          </a:r>
          <a:endParaRPr lang="lt-LT" noProof="0" dirty="0">
            <a:latin typeface="Georgia" panose="02040502050405020303" pitchFamily="18" charset="0"/>
            <a:ea typeface="Cambria" charset="0"/>
            <a:cs typeface="Cambria" charset="0"/>
          </a:endParaRPr>
        </a:p>
      </dgm:t>
    </dgm:pt>
    <dgm:pt modelId="{95F8D88C-75C5-DF4A-9075-5FDB93798AAE}" type="parTrans" cxnId="{15255904-74AF-1241-B12C-A3534CFB7798}">
      <dgm:prSet/>
      <dgm:spPr/>
      <dgm:t>
        <a:bodyPr/>
        <a:lstStyle/>
        <a:p>
          <a:endParaRPr lang="en-US"/>
        </a:p>
      </dgm:t>
    </dgm:pt>
    <dgm:pt modelId="{E23BBCC3-9D85-3549-B8BD-2B7F65982163}" type="sibTrans" cxnId="{15255904-74AF-1241-B12C-A3534CFB7798}">
      <dgm:prSet/>
      <dgm:spPr/>
      <dgm:t>
        <a:bodyPr/>
        <a:lstStyle/>
        <a:p>
          <a:endParaRPr lang="en-US"/>
        </a:p>
      </dgm:t>
    </dgm:pt>
    <dgm:pt modelId="{EA95255F-69FB-B244-9AE9-973BB668E230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  <a:ea typeface="Cambria" charset="0"/>
              <a:cs typeface="Cambria" charset="0"/>
            </a:rPr>
            <a:t>apdulkintojų nykimo stabdymas ir jų populiacijos didinimas</a:t>
          </a:r>
        </a:p>
      </dgm:t>
    </dgm:pt>
    <dgm:pt modelId="{1926F261-15DC-5C4B-ABF0-BCB57093D3FF}" type="sibTrans" cxnId="{814D0408-4DA7-F244-A9B3-2F232317E9A6}">
      <dgm:prSet/>
      <dgm:spPr/>
      <dgm:t>
        <a:bodyPr/>
        <a:lstStyle/>
        <a:p>
          <a:endParaRPr lang="en-US"/>
        </a:p>
      </dgm:t>
    </dgm:pt>
    <dgm:pt modelId="{E23609DB-F8F5-464E-9FA6-D815C9CDB0D3}" type="parTrans" cxnId="{814D0408-4DA7-F244-A9B3-2F232317E9A6}">
      <dgm:prSet/>
      <dgm:spPr/>
      <dgm:t>
        <a:bodyPr/>
        <a:lstStyle/>
        <a:p>
          <a:endParaRPr lang="en-US"/>
        </a:p>
      </dgm:t>
    </dgm:pt>
    <dgm:pt modelId="{D8A3B001-2078-1740-80CB-0EF8A2461EA4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  <a:ea typeface="Cambria" charset="0"/>
              <a:cs typeface="Cambria" charset="0"/>
            </a:rPr>
            <a:t>iki 2030 m. pesticidų naudojimo ir kenksmingumo sumažinimas iki 50 proc. </a:t>
          </a:r>
        </a:p>
      </dgm:t>
    </dgm:pt>
    <dgm:pt modelId="{7B0DA841-006C-DB42-8E44-E0233C30E2AE}" type="sibTrans" cxnId="{230B80A3-CD26-4D4F-B552-10C32679ADFD}">
      <dgm:prSet/>
      <dgm:spPr/>
      <dgm:t>
        <a:bodyPr/>
        <a:lstStyle/>
        <a:p>
          <a:endParaRPr lang="en-US"/>
        </a:p>
      </dgm:t>
    </dgm:pt>
    <dgm:pt modelId="{8ED6596E-5A75-804F-9A72-1C0F76A65302}" type="parTrans" cxnId="{230B80A3-CD26-4D4F-B552-10C32679ADFD}">
      <dgm:prSet/>
      <dgm:spPr/>
      <dgm:t>
        <a:bodyPr/>
        <a:lstStyle/>
        <a:p>
          <a:endParaRPr lang="en-US"/>
        </a:p>
      </dgm:t>
    </dgm:pt>
    <dgm:pt modelId="{CA2C9B3F-22C0-6C44-9BBB-D86D85A4ED7E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  <a:ea typeface="Cambria" charset="0"/>
              <a:cs typeface="Cambria" charset="0"/>
            </a:rPr>
            <a:t>sąlygų sudarymas laisvai tekėti bent 25 tūkst. km. upių</a:t>
          </a:r>
        </a:p>
      </dgm:t>
    </dgm:pt>
    <dgm:pt modelId="{9CD8A295-D4FC-8144-8496-893ACCF3C764}" type="parTrans" cxnId="{4B8598B0-ECF1-3546-97D0-00A1D2D0E816}">
      <dgm:prSet/>
      <dgm:spPr/>
      <dgm:t>
        <a:bodyPr/>
        <a:lstStyle/>
        <a:p>
          <a:endParaRPr lang="en-US"/>
        </a:p>
      </dgm:t>
    </dgm:pt>
    <dgm:pt modelId="{BE5BB17D-1B62-EC4B-8570-A4F26ED096BF}" type="sibTrans" cxnId="{4B8598B0-ECF1-3546-97D0-00A1D2D0E816}">
      <dgm:prSet/>
      <dgm:spPr/>
      <dgm:t>
        <a:bodyPr/>
        <a:lstStyle/>
        <a:p>
          <a:endParaRPr lang="en-US"/>
        </a:p>
      </dgm:t>
    </dgm:pt>
    <dgm:pt modelId="{D28C7326-AAC1-1142-9742-B99FB2335A3D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  <a:ea typeface="Cambria" charset="0"/>
              <a:cs typeface="Cambria" charset="0"/>
            </a:rPr>
            <a:t>30</a:t>
          </a:r>
          <a:r>
            <a:rPr lang="lt-LT" baseline="0" noProof="0" dirty="0">
              <a:latin typeface="Georgia" panose="02040502050405020303" pitchFamily="18" charset="0"/>
              <a:ea typeface="Cambria" charset="0"/>
              <a:cs typeface="Cambria" charset="0"/>
            </a:rPr>
            <a:t> mlrd. medžių pasodinimas iki 2030 m</a:t>
          </a:r>
          <a:r>
            <a:rPr lang="en-US" baseline="0" dirty="0">
              <a:latin typeface="Georgia" panose="02040502050405020303" pitchFamily="18" charset="0"/>
              <a:ea typeface="Cambria" charset="0"/>
              <a:cs typeface="Cambria" charset="0"/>
            </a:rPr>
            <a:t>.</a:t>
          </a:r>
          <a:endParaRPr lang="en-US" dirty="0">
            <a:latin typeface="Georgia" panose="02040502050405020303" pitchFamily="18" charset="0"/>
            <a:ea typeface="Cambria" charset="0"/>
            <a:cs typeface="Cambria" charset="0"/>
          </a:endParaRPr>
        </a:p>
      </dgm:t>
    </dgm:pt>
    <dgm:pt modelId="{2A4A93B3-99D0-B249-8981-07F8C611D33A}" type="sibTrans" cxnId="{7EAA722F-34F7-7E48-B71A-193AFD21E3B9}">
      <dgm:prSet/>
      <dgm:spPr/>
      <dgm:t>
        <a:bodyPr/>
        <a:lstStyle/>
        <a:p>
          <a:endParaRPr lang="en-US"/>
        </a:p>
      </dgm:t>
    </dgm:pt>
    <dgm:pt modelId="{C0D6CBB6-FDA0-FE45-B8D5-E00244F7A8F5}" type="parTrans" cxnId="{7EAA722F-34F7-7E48-B71A-193AFD21E3B9}">
      <dgm:prSet/>
      <dgm:spPr/>
      <dgm:t>
        <a:bodyPr/>
        <a:lstStyle/>
        <a:p>
          <a:endParaRPr lang="en-US"/>
        </a:p>
      </dgm:t>
    </dgm:pt>
    <dgm:pt modelId="{C5A8F937-6AC2-7B44-879A-94BD7878AD3C}" type="pres">
      <dgm:prSet presAssocID="{36996969-835F-AE4F-8F6C-EA10B1DE87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71C8EC77-B508-9D43-9758-3FE79E0C7F06}" type="pres">
      <dgm:prSet presAssocID="{180395E1-FC6D-1F4E-A28B-CAF21A9CC4C5}" presName="node" presStyleLbl="node1" presStyleIdx="0" presStyleCnt="5" custScaleY="14829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65D67B2-A3EE-664E-A110-2221FDAD07B3}" type="pres">
      <dgm:prSet presAssocID="{E23BBCC3-9D85-3549-B8BD-2B7F65982163}" presName="sibTrans" presStyleCnt="0"/>
      <dgm:spPr/>
    </dgm:pt>
    <dgm:pt modelId="{D74A61A0-7A87-ED43-965B-EC05BDF3E7AD}" type="pres">
      <dgm:prSet presAssocID="{EA95255F-69FB-B244-9AE9-973BB668E230}" presName="node" presStyleLbl="node1" presStyleIdx="1" presStyleCnt="5" custScaleY="15255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3C25B37E-341D-0243-8130-305002659598}" type="pres">
      <dgm:prSet presAssocID="{1926F261-15DC-5C4B-ABF0-BCB57093D3FF}" presName="sibTrans" presStyleCnt="0"/>
      <dgm:spPr/>
    </dgm:pt>
    <dgm:pt modelId="{A1EE3FF7-8C84-9C44-968B-229CCF1D8A22}" type="pres">
      <dgm:prSet presAssocID="{D8A3B001-2078-1740-80CB-0EF8A2461EA4}" presName="node" presStyleLbl="node1" presStyleIdx="2" presStyleCnt="5" custScaleY="14964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58A8A250-5961-0940-833F-BA5E048AB15F}" type="pres">
      <dgm:prSet presAssocID="{7B0DA841-006C-DB42-8E44-E0233C30E2AE}" presName="sibTrans" presStyleCnt="0"/>
      <dgm:spPr/>
    </dgm:pt>
    <dgm:pt modelId="{9378E7CF-D8C9-6E4F-A599-EB4330BE5E88}" type="pres">
      <dgm:prSet presAssocID="{CA2C9B3F-22C0-6C44-9BBB-D86D85A4ED7E}" presName="node" presStyleLbl="node1" presStyleIdx="3" presStyleCnt="5" custScaleY="121245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5C10E82-8E57-7843-8DF6-36D799E95E23}" type="pres">
      <dgm:prSet presAssocID="{BE5BB17D-1B62-EC4B-8570-A4F26ED096BF}" presName="sibTrans" presStyleCnt="0"/>
      <dgm:spPr/>
    </dgm:pt>
    <dgm:pt modelId="{377ECA6A-F393-8E4F-9357-CB080410D95F}" type="pres">
      <dgm:prSet presAssocID="{D28C7326-AAC1-1142-9742-B99FB2335A3D}" presName="node" presStyleLbl="node1" presStyleIdx="4" presStyleCnt="5" custScaleY="11565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78CEB4EA-D088-9C49-B616-3106051BACE8}" type="presOf" srcId="{180395E1-FC6D-1F4E-A28B-CAF21A9CC4C5}" destId="{71C8EC77-B508-9D43-9758-3FE79E0C7F06}" srcOrd="0" destOrd="0" presId="urn:microsoft.com/office/officeart/2005/8/layout/default#1"/>
    <dgm:cxn modelId="{A07D1104-AB39-0C4C-968B-DCA8977239FA}" type="presOf" srcId="{CA2C9B3F-22C0-6C44-9BBB-D86D85A4ED7E}" destId="{9378E7CF-D8C9-6E4F-A599-EB4330BE5E88}" srcOrd="0" destOrd="0" presId="urn:microsoft.com/office/officeart/2005/8/layout/default#1"/>
    <dgm:cxn modelId="{230B80A3-CD26-4D4F-B552-10C32679ADFD}" srcId="{36996969-835F-AE4F-8F6C-EA10B1DE8713}" destId="{D8A3B001-2078-1740-80CB-0EF8A2461EA4}" srcOrd="2" destOrd="0" parTransId="{8ED6596E-5A75-804F-9A72-1C0F76A65302}" sibTransId="{7B0DA841-006C-DB42-8E44-E0233C30E2AE}"/>
    <dgm:cxn modelId="{7EAA722F-34F7-7E48-B71A-193AFD21E3B9}" srcId="{36996969-835F-AE4F-8F6C-EA10B1DE8713}" destId="{D28C7326-AAC1-1142-9742-B99FB2335A3D}" srcOrd="4" destOrd="0" parTransId="{C0D6CBB6-FDA0-FE45-B8D5-E00244F7A8F5}" sibTransId="{2A4A93B3-99D0-B249-8981-07F8C611D33A}"/>
    <dgm:cxn modelId="{814D0408-4DA7-F244-A9B3-2F232317E9A6}" srcId="{36996969-835F-AE4F-8F6C-EA10B1DE8713}" destId="{EA95255F-69FB-B244-9AE9-973BB668E230}" srcOrd="1" destOrd="0" parTransId="{E23609DB-F8F5-464E-9FA6-D815C9CDB0D3}" sibTransId="{1926F261-15DC-5C4B-ABF0-BCB57093D3FF}"/>
    <dgm:cxn modelId="{EBD476D6-3B94-744E-A7E5-EEAFFB0088AD}" type="presOf" srcId="{D28C7326-AAC1-1142-9742-B99FB2335A3D}" destId="{377ECA6A-F393-8E4F-9357-CB080410D95F}" srcOrd="0" destOrd="0" presId="urn:microsoft.com/office/officeart/2005/8/layout/default#1"/>
    <dgm:cxn modelId="{4B8598B0-ECF1-3546-97D0-00A1D2D0E816}" srcId="{36996969-835F-AE4F-8F6C-EA10B1DE8713}" destId="{CA2C9B3F-22C0-6C44-9BBB-D86D85A4ED7E}" srcOrd="3" destOrd="0" parTransId="{9CD8A295-D4FC-8144-8496-893ACCF3C764}" sibTransId="{BE5BB17D-1B62-EC4B-8570-A4F26ED096BF}"/>
    <dgm:cxn modelId="{D6EC0942-C4F8-3345-8F9A-A5E8F3062EA6}" type="presOf" srcId="{EA95255F-69FB-B244-9AE9-973BB668E230}" destId="{D74A61A0-7A87-ED43-965B-EC05BDF3E7AD}" srcOrd="0" destOrd="0" presId="urn:microsoft.com/office/officeart/2005/8/layout/default#1"/>
    <dgm:cxn modelId="{79E9E4B6-BF0F-E848-866C-E161D211A782}" type="presOf" srcId="{D8A3B001-2078-1740-80CB-0EF8A2461EA4}" destId="{A1EE3FF7-8C84-9C44-968B-229CCF1D8A22}" srcOrd="0" destOrd="0" presId="urn:microsoft.com/office/officeart/2005/8/layout/default#1"/>
    <dgm:cxn modelId="{15255904-74AF-1241-B12C-A3534CFB7798}" srcId="{36996969-835F-AE4F-8F6C-EA10B1DE8713}" destId="{180395E1-FC6D-1F4E-A28B-CAF21A9CC4C5}" srcOrd="0" destOrd="0" parTransId="{95F8D88C-75C5-DF4A-9075-5FDB93798AAE}" sibTransId="{E23BBCC3-9D85-3549-B8BD-2B7F65982163}"/>
    <dgm:cxn modelId="{03995EEC-C105-DF4D-8F1F-2FBB5E955CB7}" type="presOf" srcId="{36996969-835F-AE4F-8F6C-EA10B1DE8713}" destId="{C5A8F937-6AC2-7B44-879A-94BD7878AD3C}" srcOrd="0" destOrd="0" presId="urn:microsoft.com/office/officeart/2005/8/layout/default#1"/>
    <dgm:cxn modelId="{4D97E549-C894-A345-83D6-B72C06FB7DF4}" type="presParOf" srcId="{C5A8F937-6AC2-7B44-879A-94BD7878AD3C}" destId="{71C8EC77-B508-9D43-9758-3FE79E0C7F06}" srcOrd="0" destOrd="0" presId="urn:microsoft.com/office/officeart/2005/8/layout/default#1"/>
    <dgm:cxn modelId="{E15159CB-5FBE-6949-9A8C-A1D39AF91C26}" type="presParOf" srcId="{C5A8F937-6AC2-7B44-879A-94BD7878AD3C}" destId="{065D67B2-A3EE-664E-A110-2221FDAD07B3}" srcOrd="1" destOrd="0" presId="urn:microsoft.com/office/officeart/2005/8/layout/default#1"/>
    <dgm:cxn modelId="{28B3524F-96F4-674C-80FA-FDF196CF2ABD}" type="presParOf" srcId="{C5A8F937-6AC2-7B44-879A-94BD7878AD3C}" destId="{D74A61A0-7A87-ED43-965B-EC05BDF3E7AD}" srcOrd="2" destOrd="0" presId="urn:microsoft.com/office/officeart/2005/8/layout/default#1"/>
    <dgm:cxn modelId="{2924B5B5-7026-A449-94C0-7174FDD2C735}" type="presParOf" srcId="{C5A8F937-6AC2-7B44-879A-94BD7878AD3C}" destId="{3C25B37E-341D-0243-8130-305002659598}" srcOrd="3" destOrd="0" presId="urn:microsoft.com/office/officeart/2005/8/layout/default#1"/>
    <dgm:cxn modelId="{1B91E7E1-9534-9E43-907D-D4AF4E1AA187}" type="presParOf" srcId="{C5A8F937-6AC2-7B44-879A-94BD7878AD3C}" destId="{A1EE3FF7-8C84-9C44-968B-229CCF1D8A22}" srcOrd="4" destOrd="0" presId="urn:microsoft.com/office/officeart/2005/8/layout/default#1"/>
    <dgm:cxn modelId="{6DF389C5-6049-714E-B0C9-3BEF7D949890}" type="presParOf" srcId="{C5A8F937-6AC2-7B44-879A-94BD7878AD3C}" destId="{58A8A250-5961-0940-833F-BA5E048AB15F}" srcOrd="5" destOrd="0" presId="urn:microsoft.com/office/officeart/2005/8/layout/default#1"/>
    <dgm:cxn modelId="{72ABC8C5-FEA7-F441-B309-68B9C610A1D4}" type="presParOf" srcId="{C5A8F937-6AC2-7B44-879A-94BD7878AD3C}" destId="{9378E7CF-D8C9-6E4F-A599-EB4330BE5E88}" srcOrd="6" destOrd="0" presId="urn:microsoft.com/office/officeart/2005/8/layout/default#1"/>
    <dgm:cxn modelId="{2F2A40A7-C305-9744-90D2-CAF63163361C}" type="presParOf" srcId="{C5A8F937-6AC2-7B44-879A-94BD7878AD3C}" destId="{A5C10E82-8E57-7843-8DF6-36D799E95E23}" srcOrd="7" destOrd="0" presId="urn:microsoft.com/office/officeart/2005/8/layout/default#1"/>
    <dgm:cxn modelId="{47438978-B9EE-D140-BE2D-9297785DB751}" type="presParOf" srcId="{C5A8F937-6AC2-7B44-879A-94BD7878AD3C}" destId="{377ECA6A-F393-8E4F-9357-CB080410D95F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A16D5A-07E2-5040-B55F-CFD3807CE37D}" type="doc">
      <dgm:prSet loTypeId="urn:microsoft.com/office/officeart/2005/8/layout/hList7#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17D865-AA80-4644-B3E1-47C3811DDB34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  <a:ea typeface="Cambria" charset="0"/>
              <a:cs typeface="Cambria" charset="0"/>
            </a:rPr>
            <a:t>Naujasis teisingos pertvarkos fondas</a:t>
          </a:r>
        </a:p>
      </dgm:t>
    </dgm:pt>
    <dgm:pt modelId="{2301A1AC-D51C-244C-9D92-BEBA11831419}" type="parTrans" cxnId="{73AB3F68-FE89-4B4C-81F9-1009B7B29FB6}">
      <dgm:prSet/>
      <dgm:spPr/>
      <dgm:t>
        <a:bodyPr/>
        <a:lstStyle/>
        <a:p>
          <a:endParaRPr lang="en-US"/>
        </a:p>
      </dgm:t>
    </dgm:pt>
    <dgm:pt modelId="{5E8F2301-B650-A54B-9C58-A2FC6946D18D}" type="sibTrans" cxnId="{73AB3F68-FE89-4B4C-81F9-1009B7B29FB6}">
      <dgm:prSet/>
      <dgm:spPr/>
      <dgm:t>
        <a:bodyPr/>
        <a:lstStyle/>
        <a:p>
          <a:endParaRPr lang="en-US"/>
        </a:p>
      </dgm:t>
    </dgm:pt>
    <dgm:pt modelId="{B811BF26-AE76-9944-87E1-6252FD481C04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  <a:ea typeface="Cambria" charset="0"/>
              <a:cs typeface="Cambria" charset="0"/>
            </a:rPr>
            <a:t>Teisingos pertvarkos sistema pagal programą "INVESTEU</a:t>
          </a:r>
          <a:r>
            <a:rPr lang="en-US" dirty="0">
              <a:latin typeface="Georgia" panose="02040502050405020303" pitchFamily="18" charset="0"/>
              <a:ea typeface="Cambria" charset="0"/>
              <a:cs typeface="Cambria" charset="0"/>
            </a:rPr>
            <a:t>"</a:t>
          </a:r>
        </a:p>
      </dgm:t>
    </dgm:pt>
    <dgm:pt modelId="{7B4B35F8-DB58-CA4B-88C2-1752C64F3490}" type="parTrans" cxnId="{8B9757ED-041C-4E4A-BD55-F36763DC8D1A}">
      <dgm:prSet/>
      <dgm:spPr/>
      <dgm:t>
        <a:bodyPr/>
        <a:lstStyle/>
        <a:p>
          <a:endParaRPr lang="en-US"/>
        </a:p>
      </dgm:t>
    </dgm:pt>
    <dgm:pt modelId="{5FF1A4A7-1AE7-CE43-AC9B-91082E217F71}" type="sibTrans" cxnId="{8B9757ED-041C-4E4A-BD55-F36763DC8D1A}">
      <dgm:prSet/>
      <dgm:spPr/>
      <dgm:t>
        <a:bodyPr/>
        <a:lstStyle/>
        <a:p>
          <a:endParaRPr lang="en-US"/>
        </a:p>
      </dgm:t>
    </dgm:pt>
    <dgm:pt modelId="{D4A36412-6EAD-B045-BEF1-974D2D2D2875}">
      <dgm:prSet phldrT="[Text]"/>
      <dgm:spPr/>
      <dgm:t>
        <a:bodyPr/>
        <a:lstStyle/>
        <a:p>
          <a:r>
            <a:rPr lang="lt-LT" noProof="0" dirty="0">
              <a:latin typeface="Georgia" panose="02040502050405020303" pitchFamily="18" charset="0"/>
              <a:ea typeface="Cambria" charset="0"/>
              <a:cs typeface="Cambria" charset="0"/>
            </a:rPr>
            <a:t>EIB (Europos klimato bankas) paskolų</a:t>
          </a:r>
          <a:r>
            <a:rPr lang="lt-LT" baseline="0" noProof="0" dirty="0">
              <a:latin typeface="Georgia" panose="02040502050405020303" pitchFamily="18" charset="0"/>
              <a:ea typeface="Cambria" charset="0"/>
              <a:cs typeface="Cambria" charset="0"/>
            </a:rPr>
            <a:t> viešajam sektoriui priemonė</a:t>
          </a:r>
          <a:endParaRPr lang="lt-LT" noProof="0" dirty="0">
            <a:latin typeface="Georgia" panose="02040502050405020303" pitchFamily="18" charset="0"/>
            <a:ea typeface="Cambria" charset="0"/>
            <a:cs typeface="Cambria" charset="0"/>
          </a:endParaRPr>
        </a:p>
      </dgm:t>
    </dgm:pt>
    <dgm:pt modelId="{CD868285-DF0A-9346-AD39-70B7FE78CD15}" type="parTrans" cxnId="{FA1CA9D3-EA6E-A54D-AA1A-B66D55F08B7B}">
      <dgm:prSet/>
      <dgm:spPr/>
      <dgm:t>
        <a:bodyPr/>
        <a:lstStyle/>
        <a:p>
          <a:endParaRPr lang="en-US"/>
        </a:p>
      </dgm:t>
    </dgm:pt>
    <dgm:pt modelId="{A774EC54-2219-F746-A0B0-8CC25AF2B11D}" type="sibTrans" cxnId="{FA1CA9D3-EA6E-A54D-AA1A-B66D55F08B7B}">
      <dgm:prSet/>
      <dgm:spPr/>
      <dgm:t>
        <a:bodyPr/>
        <a:lstStyle/>
        <a:p>
          <a:endParaRPr lang="en-US"/>
        </a:p>
      </dgm:t>
    </dgm:pt>
    <dgm:pt modelId="{C5A70440-E12F-E44B-A2C0-02B13E9F0C26}" type="pres">
      <dgm:prSet presAssocID="{51A16D5A-07E2-5040-B55F-CFD3807CE3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B22006E3-AEEB-794B-88D0-2E0354BDF493}" type="pres">
      <dgm:prSet presAssocID="{51A16D5A-07E2-5040-B55F-CFD3807CE37D}" presName="fgShape" presStyleLbl="fgShp" presStyleIdx="0" presStyleCnt="1"/>
      <dgm:spPr/>
    </dgm:pt>
    <dgm:pt modelId="{3A195191-3587-9046-894D-CD82F86099AD}" type="pres">
      <dgm:prSet presAssocID="{51A16D5A-07E2-5040-B55F-CFD3807CE37D}" presName="linComp" presStyleCnt="0"/>
      <dgm:spPr/>
    </dgm:pt>
    <dgm:pt modelId="{CC409770-4384-5847-BB18-B51F962B20E8}" type="pres">
      <dgm:prSet presAssocID="{1E17D865-AA80-4644-B3E1-47C3811DDB34}" presName="compNode" presStyleCnt="0"/>
      <dgm:spPr/>
    </dgm:pt>
    <dgm:pt modelId="{C2B27540-8206-DD4C-AC41-10A7566A2EF3}" type="pres">
      <dgm:prSet presAssocID="{1E17D865-AA80-4644-B3E1-47C3811DDB34}" presName="bkgdShape" presStyleLbl="node1" presStyleIdx="0" presStyleCnt="3" custScaleX="103360"/>
      <dgm:spPr/>
      <dgm:t>
        <a:bodyPr/>
        <a:lstStyle/>
        <a:p>
          <a:endParaRPr lang="lt-LT"/>
        </a:p>
      </dgm:t>
    </dgm:pt>
    <dgm:pt modelId="{9A6BFDB4-15C2-D84E-A5D3-4E37C47FC179}" type="pres">
      <dgm:prSet presAssocID="{1E17D865-AA80-4644-B3E1-47C3811DDB3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9AD1A62-A198-614B-934F-49B7B05F7C3D}" type="pres">
      <dgm:prSet presAssocID="{1E17D865-AA80-4644-B3E1-47C3811DDB34}" presName="invisiNode" presStyleLbl="node1" presStyleIdx="0" presStyleCnt="3"/>
      <dgm:spPr/>
    </dgm:pt>
    <dgm:pt modelId="{92AECCDD-CCCD-5C41-86F5-C936B95C7156}" type="pres">
      <dgm:prSet presAssocID="{1E17D865-AA80-4644-B3E1-47C3811DDB34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591C0EF-4C65-8844-A090-A5AF19A291F7}" type="pres">
      <dgm:prSet presAssocID="{5E8F2301-B650-A54B-9C58-A2FC6946D18D}" presName="sibTrans" presStyleLbl="sibTrans2D1" presStyleIdx="0" presStyleCnt="0"/>
      <dgm:spPr/>
      <dgm:t>
        <a:bodyPr/>
        <a:lstStyle/>
        <a:p>
          <a:endParaRPr lang="lt-LT"/>
        </a:p>
      </dgm:t>
    </dgm:pt>
    <dgm:pt modelId="{69977974-0FE5-6E40-AFB4-CF9B09561016}" type="pres">
      <dgm:prSet presAssocID="{B811BF26-AE76-9944-87E1-6252FD481C04}" presName="compNode" presStyleCnt="0"/>
      <dgm:spPr/>
    </dgm:pt>
    <dgm:pt modelId="{4A8D4601-93EF-AD40-9293-DFE01652D768}" type="pres">
      <dgm:prSet presAssocID="{B811BF26-AE76-9944-87E1-6252FD481C04}" presName="bkgdShape" presStyleLbl="node1" presStyleIdx="1" presStyleCnt="3"/>
      <dgm:spPr/>
      <dgm:t>
        <a:bodyPr/>
        <a:lstStyle/>
        <a:p>
          <a:endParaRPr lang="lt-LT"/>
        </a:p>
      </dgm:t>
    </dgm:pt>
    <dgm:pt modelId="{47DCDA8A-0207-3F41-9754-C5BE76D539DB}" type="pres">
      <dgm:prSet presAssocID="{B811BF26-AE76-9944-87E1-6252FD481C0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3E8F58EF-2FE4-3E4D-BC0B-413E0F37E900}" type="pres">
      <dgm:prSet presAssocID="{B811BF26-AE76-9944-87E1-6252FD481C04}" presName="invisiNode" presStyleLbl="node1" presStyleIdx="1" presStyleCnt="3"/>
      <dgm:spPr/>
    </dgm:pt>
    <dgm:pt modelId="{28151B8C-45FF-1C41-B42A-687FB6511034}" type="pres">
      <dgm:prSet presAssocID="{B811BF26-AE76-9944-87E1-6252FD481C04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8D942D75-A454-B642-BCEE-552F35AB0BDF}" type="pres">
      <dgm:prSet presAssocID="{5FF1A4A7-1AE7-CE43-AC9B-91082E217F71}" presName="sibTrans" presStyleLbl="sibTrans2D1" presStyleIdx="0" presStyleCnt="0"/>
      <dgm:spPr/>
      <dgm:t>
        <a:bodyPr/>
        <a:lstStyle/>
        <a:p>
          <a:endParaRPr lang="lt-LT"/>
        </a:p>
      </dgm:t>
    </dgm:pt>
    <dgm:pt modelId="{7C240294-A379-F547-AB23-489116B80693}" type="pres">
      <dgm:prSet presAssocID="{D4A36412-6EAD-B045-BEF1-974D2D2D2875}" presName="compNode" presStyleCnt="0"/>
      <dgm:spPr/>
    </dgm:pt>
    <dgm:pt modelId="{57D1A574-C78B-EB47-8A6C-DA9705C65004}" type="pres">
      <dgm:prSet presAssocID="{D4A36412-6EAD-B045-BEF1-974D2D2D2875}" presName="bkgdShape" presStyleLbl="node1" presStyleIdx="2" presStyleCnt="3"/>
      <dgm:spPr/>
      <dgm:t>
        <a:bodyPr/>
        <a:lstStyle/>
        <a:p>
          <a:endParaRPr lang="lt-LT"/>
        </a:p>
      </dgm:t>
    </dgm:pt>
    <dgm:pt modelId="{88E271CF-F624-0D47-B6F0-2C3BC4641534}" type="pres">
      <dgm:prSet presAssocID="{D4A36412-6EAD-B045-BEF1-974D2D2D287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5BC5BA4-D8D8-2149-9C4D-27C3307E57F6}" type="pres">
      <dgm:prSet presAssocID="{D4A36412-6EAD-B045-BEF1-974D2D2D2875}" presName="invisiNode" presStyleLbl="node1" presStyleIdx="2" presStyleCnt="3"/>
      <dgm:spPr/>
    </dgm:pt>
    <dgm:pt modelId="{545738D2-985D-A74F-AFD6-A75E40F863A7}" type="pres">
      <dgm:prSet presAssocID="{D4A36412-6EAD-B045-BEF1-974D2D2D2875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</dgm:ptLst>
  <dgm:cxnLst>
    <dgm:cxn modelId="{A6746D70-75FA-F648-B26E-A2BDD88B12A1}" type="presOf" srcId="{D4A36412-6EAD-B045-BEF1-974D2D2D2875}" destId="{88E271CF-F624-0D47-B6F0-2C3BC4641534}" srcOrd="1" destOrd="0" presId="urn:microsoft.com/office/officeart/2005/8/layout/hList7#1"/>
    <dgm:cxn modelId="{740938AC-67F9-AA46-B6E7-0C6D12C54219}" type="presOf" srcId="{D4A36412-6EAD-B045-BEF1-974D2D2D2875}" destId="{57D1A574-C78B-EB47-8A6C-DA9705C65004}" srcOrd="0" destOrd="0" presId="urn:microsoft.com/office/officeart/2005/8/layout/hList7#1"/>
    <dgm:cxn modelId="{F5B539AE-AC5E-964F-ABC1-DA817C2ED40F}" type="presOf" srcId="{1E17D865-AA80-4644-B3E1-47C3811DDB34}" destId="{C2B27540-8206-DD4C-AC41-10A7566A2EF3}" srcOrd="0" destOrd="0" presId="urn:microsoft.com/office/officeart/2005/8/layout/hList7#1"/>
    <dgm:cxn modelId="{FA1CA9D3-EA6E-A54D-AA1A-B66D55F08B7B}" srcId="{51A16D5A-07E2-5040-B55F-CFD3807CE37D}" destId="{D4A36412-6EAD-B045-BEF1-974D2D2D2875}" srcOrd="2" destOrd="0" parTransId="{CD868285-DF0A-9346-AD39-70B7FE78CD15}" sibTransId="{A774EC54-2219-F746-A0B0-8CC25AF2B11D}"/>
    <dgm:cxn modelId="{7E08CF82-AE03-8C46-899C-1E6C83BBF88D}" type="presOf" srcId="{5FF1A4A7-1AE7-CE43-AC9B-91082E217F71}" destId="{8D942D75-A454-B642-BCEE-552F35AB0BDF}" srcOrd="0" destOrd="0" presId="urn:microsoft.com/office/officeart/2005/8/layout/hList7#1"/>
    <dgm:cxn modelId="{40CFA588-5552-9046-870F-4DF6EF763970}" type="presOf" srcId="{B811BF26-AE76-9944-87E1-6252FD481C04}" destId="{4A8D4601-93EF-AD40-9293-DFE01652D768}" srcOrd="0" destOrd="0" presId="urn:microsoft.com/office/officeart/2005/8/layout/hList7#1"/>
    <dgm:cxn modelId="{66243646-23E0-1349-8AFB-BF7C61A986F5}" type="presOf" srcId="{5E8F2301-B650-A54B-9C58-A2FC6946D18D}" destId="{1591C0EF-4C65-8844-A090-A5AF19A291F7}" srcOrd="0" destOrd="0" presId="urn:microsoft.com/office/officeart/2005/8/layout/hList7#1"/>
    <dgm:cxn modelId="{8B9757ED-041C-4E4A-BD55-F36763DC8D1A}" srcId="{51A16D5A-07E2-5040-B55F-CFD3807CE37D}" destId="{B811BF26-AE76-9944-87E1-6252FD481C04}" srcOrd="1" destOrd="0" parTransId="{7B4B35F8-DB58-CA4B-88C2-1752C64F3490}" sibTransId="{5FF1A4A7-1AE7-CE43-AC9B-91082E217F71}"/>
    <dgm:cxn modelId="{35F32186-A072-BE48-B037-80733CA38C7D}" type="presOf" srcId="{B811BF26-AE76-9944-87E1-6252FD481C04}" destId="{47DCDA8A-0207-3F41-9754-C5BE76D539DB}" srcOrd="1" destOrd="0" presId="urn:microsoft.com/office/officeart/2005/8/layout/hList7#1"/>
    <dgm:cxn modelId="{9DF42607-D51C-4346-B601-579E66461303}" type="presOf" srcId="{1E17D865-AA80-4644-B3E1-47C3811DDB34}" destId="{9A6BFDB4-15C2-D84E-A5D3-4E37C47FC179}" srcOrd="1" destOrd="0" presId="urn:microsoft.com/office/officeart/2005/8/layout/hList7#1"/>
    <dgm:cxn modelId="{4A592977-B065-2C42-8394-6A74CE20A8C3}" type="presOf" srcId="{51A16D5A-07E2-5040-B55F-CFD3807CE37D}" destId="{C5A70440-E12F-E44B-A2C0-02B13E9F0C26}" srcOrd="0" destOrd="0" presId="urn:microsoft.com/office/officeart/2005/8/layout/hList7#1"/>
    <dgm:cxn modelId="{73AB3F68-FE89-4B4C-81F9-1009B7B29FB6}" srcId="{51A16D5A-07E2-5040-B55F-CFD3807CE37D}" destId="{1E17D865-AA80-4644-B3E1-47C3811DDB34}" srcOrd="0" destOrd="0" parTransId="{2301A1AC-D51C-244C-9D92-BEBA11831419}" sibTransId="{5E8F2301-B650-A54B-9C58-A2FC6946D18D}"/>
    <dgm:cxn modelId="{384A7466-CB33-8F48-94EF-72B1AB1D9047}" type="presParOf" srcId="{C5A70440-E12F-E44B-A2C0-02B13E9F0C26}" destId="{B22006E3-AEEB-794B-88D0-2E0354BDF493}" srcOrd="0" destOrd="0" presId="urn:microsoft.com/office/officeart/2005/8/layout/hList7#1"/>
    <dgm:cxn modelId="{CAF53D8B-1B92-1947-81C7-55846AA0901A}" type="presParOf" srcId="{C5A70440-E12F-E44B-A2C0-02B13E9F0C26}" destId="{3A195191-3587-9046-894D-CD82F86099AD}" srcOrd="1" destOrd="0" presId="urn:microsoft.com/office/officeart/2005/8/layout/hList7#1"/>
    <dgm:cxn modelId="{B6CC0B9B-2AFD-EE40-9088-E4C486CB1C81}" type="presParOf" srcId="{3A195191-3587-9046-894D-CD82F86099AD}" destId="{CC409770-4384-5847-BB18-B51F962B20E8}" srcOrd="0" destOrd="0" presId="urn:microsoft.com/office/officeart/2005/8/layout/hList7#1"/>
    <dgm:cxn modelId="{783A6336-9B09-5349-A0A5-54402358088C}" type="presParOf" srcId="{CC409770-4384-5847-BB18-B51F962B20E8}" destId="{C2B27540-8206-DD4C-AC41-10A7566A2EF3}" srcOrd="0" destOrd="0" presId="urn:microsoft.com/office/officeart/2005/8/layout/hList7#1"/>
    <dgm:cxn modelId="{C94CE36B-42EE-5A40-8778-1DE09CCC82F4}" type="presParOf" srcId="{CC409770-4384-5847-BB18-B51F962B20E8}" destId="{9A6BFDB4-15C2-D84E-A5D3-4E37C47FC179}" srcOrd="1" destOrd="0" presId="urn:microsoft.com/office/officeart/2005/8/layout/hList7#1"/>
    <dgm:cxn modelId="{BA85D842-53E9-B640-8787-544D828A222A}" type="presParOf" srcId="{CC409770-4384-5847-BB18-B51F962B20E8}" destId="{79AD1A62-A198-614B-934F-49B7B05F7C3D}" srcOrd="2" destOrd="0" presId="urn:microsoft.com/office/officeart/2005/8/layout/hList7#1"/>
    <dgm:cxn modelId="{8722CFCE-352E-A244-ACF4-65128417A523}" type="presParOf" srcId="{CC409770-4384-5847-BB18-B51F962B20E8}" destId="{92AECCDD-CCCD-5C41-86F5-C936B95C7156}" srcOrd="3" destOrd="0" presId="urn:microsoft.com/office/officeart/2005/8/layout/hList7#1"/>
    <dgm:cxn modelId="{2EA45CBF-8115-564A-A6E0-B13E89463B87}" type="presParOf" srcId="{3A195191-3587-9046-894D-CD82F86099AD}" destId="{1591C0EF-4C65-8844-A090-A5AF19A291F7}" srcOrd="1" destOrd="0" presId="urn:microsoft.com/office/officeart/2005/8/layout/hList7#1"/>
    <dgm:cxn modelId="{B355A81B-44ED-FB4B-9700-4409025E02CD}" type="presParOf" srcId="{3A195191-3587-9046-894D-CD82F86099AD}" destId="{69977974-0FE5-6E40-AFB4-CF9B09561016}" srcOrd="2" destOrd="0" presId="urn:microsoft.com/office/officeart/2005/8/layout/hList7#1"/>
    <dgm:cxn modelId="{21F5BC32-C35E-AE4A-8A1A-05027B35B1AD}" type="presParOf" srcId="{69977974-0FE5-6E40-AFB4-CF9B09561016}" destId="{4A8D4601-93EF-AD40-9293-DFE01652D768}" srcOrd="0" destOrd="0" presId="urn:microsoft.com/office/officeart/2005/8/layout/hList7#1"/>
    <dgm:cxn modelId="{2C75281B-17F4-5E48-B9B0-BFA873313922}" type="presParOf" srcId="{69977974-0FE5-6E40-AFB4-CF9B09561016}" destId="{47DCDA8A-0207-3F41-9754-C5BE76D539DB}" srcOrd="1" destOrd="0" presId="urn:microsoft.com/office/officeart/2005/8/layout/hList7#1"/>
    <dgm:cxn modelId="{B2A65207-0A59-6344-B351-711884899320}" type="presParOf" srcId="{69977974-0FE5-6E40-AFB4-CF9B09561016}" destId="{3E8F58EF-2FE4-3E4D-BC0B-413E0F37E900}" srcOrd="2" destOrd="0" presId="urn:microsoft.com/office/officeart/2005/8/layout/hList7#1"/>
    <dgm:cxn modelId="{B6057EB3-EC05-CE40-9E8F-C69E173CCCEA}" type="presParOf" srcId="{69977974-0FE5-6E40-AFB4-CF9B09561016}" destId="{28151B8C-45FF-1C41-B42A-687FB6511034}" srcOrd="3" destOrd="0" presId="urn:microsoft.com/office/officeart/2005/8/layout/hList7#1"/>
    <dgm:cxn modelId="{498D1EFC-FA09-AE47-802A-5439556EEA85}" type="presParOf" srcId="{3A195191-3587-9046-894D-CD82F86099AD}" destId="{8D942D75-A454-B642-BCEE-552F35AB0BDF}" srcOrd="3" destOrd="0" presId="urn:microsoft.com/office/officeart/2005/8/layout/hList7#1"/>
    <dgm:cxn modelId="{8CCD5C45-3B1F-2243-8A18-6C97D999A98D}" type="presParOf" srcId="{3A195191-3587-9046-894D-CD82F86099AD}" destId="{7C240294-A379-F547-AB23-489116B80693}" srcOrd="4" destOrd="0" presId="urn:microsoft.com/office/officeart/2005/8/layout/hList7#1"/>
    <dgm:cxn modelId="{754DFCB3-AB1B-DD45-91EB-FBF6B46B168C}" type="presParOf" srcId="{7C240294-A379-F547-AB23-489116B80693}" destId="{57D1A574-C78B-EB47-8A6C-DA9705C65004}" srcOrd="0" destOrd="0" presId="urn:microsoft.com/office/officeart/2005/8/layout/hList7#1"/>
    <dgm:cxn modelId="{3B579CF2-2F9D-E740-82C5-215EF2C9FB5C}" type="presParOf" srcId="{7C240294-A379-F547-AB23-489116B80693}" destId="{88E271CF-F624-0D47-B6F0-2C3BC4641534}" srcOrd="1" destOrd="0" presId="urn:microsoft.com/office/officeart/2005/8/layout/hList7#1"/>
    <dgm:cxn modelId="{FDD5E0E3-2FF0-B244-989A-805C715B3774}" type="presParOf" srcId="{7C240294-A379-F547-AB23-489116B80693}" destId="{A5BC5BA4-D8D8-2149-9C4D-27C3307E57F6}" srcOrd="2" destOrd="0" presId="urn:microsoft.com/office/officeart/2005/8/layout/hList7#1"/>
    <dgm:cxn modelId="{1DA45C0D-1DFD-4B45-847D-0AFC56A7155D}" type="presParOf" srcId="{7C240294-A379-F547-AB23-489116B80693}" destId="{545738D2-985D-A74F-AFD6-A75E40F863A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2A1D98-0E03-46CE-A563-1650F3110D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9979A7-550B-4A5E-9A8E-45F1706D17EC}">
      <dgm:prSet phldrT="[Text]"/>
      <dgm:spPr>
        <a:xfrm>
          <a:off x="132" y="2190"/>
          <a:ext cx="1970185" cy="633098"/>
        </a:xfrm>
      </dgm:spPr>
      <dgm:t>
        <a:bodyPr/>
        <a:lstStyle/>
        <a:p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</a:t>
          </a:r>
          <a:r>
            <a:rPr lang="lt-LT" baseline="-250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apmokestinimas</a:t>
          </a:r>
        </a:p>
      </dgm:t>
    </dgm:pt>
    <dgm:pt modelId="{3FB35096-CC1C-4B68-A71D-AB7419DFCEA8}" type="parTrans" cxnId="{9667F907-DE7B-4504-AF38-60E8F6609508}">
      <dgm:prSet/>
      <dgm:spPr/>
      <dgm:t>
        <a:bodyPr/>
        <a:lstStyle/>
        <a:p>
          <a:endParaRPr lang="en-US"/>
        </a:p>
      </dgm:t>
    </dgm:pt>
    <dgm:pt modelId="{2E5B7E46-50A4-40C8-B53E-D1E867807589}" type="sibTrans" cxnId="{9667F907-DE7B-4504-AF38-60E8F6609508}">
      <dgm:prSet/>
      <dgm:spPr/>
      <dgm:t>
        <a:bodyPr/>
        <a:lstStyle/>
        <a:p>
          <a:endParaRPr lang="en-US"/>
        </a:p>
      </dgm:t>
    </dgm:pt>
    <dgm:pt modelId="{93EFF6FD-89E9-478B-BF14-C76881DF9087}">
      <dgm:prSet phldrT="[Text]"/>
      <dgm:spPr>
        <a:xfrm>
          <a:off x="2165" y="635289"/>
          <a:ext cx="1966118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Griežtesnė apyvartinių taršos leidimų prekybos sistema, apimanti, be kita ko, aviacijos sektorių </a:t>
          </a:r>
        </a:p>
      </dgm:t>
    </dgm:pt>
    <dgm:pt modelId="{2C16F100-2A42-463A-A468-5DE7FF35D10D}" type="parTrans" cxnId="{00E58CA8-9E8B-4F2F-92AE-F2670BEAD596}">
      <dgm:prSet/>
      <dgm:spPr/>
      <dgm:t>
        <a:bodyPr/>
        <a:lstStyle/>
        <a:p>
          <a:endParaRPr lang="en-US"/>
        </a:p>
      </dgm:t>
    </dgm:pt>
    <dgm:pt modelId="{183D6304-EB46-4DE6-8A72-A5FA518178B4}" type="sibTrans" cxnId="{00E58CA8-9E8B-4F2F-92AE-F2670BEAD596}">
      <dgm:prSet/>
      <dgm:spPr/>
      <dgm:t>
        <a:bodyPr/>
        <a:lstStyle/>
        <a:p>
          <a:endParaRPr lang="en-US"/>
        </a:p>
      </dgm:t>
    </dgm:pt>
    <dgm:pt modelId="{7B1F368D-47E6-4073-B3DA-FADBBD4B4306}">
      <dgm:prSet phldrT="[Text]"/>
      <dgm:spPr>
        <a:xfrm>
          <a:off x="2165" y="635289"/>
          <a:ext cx="1966118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Atnaujinta Energijos mokesčių direktyva</a:t>
          </a:r>
        </a:p>
      </dgm:t>
    </dgm:pt>
    <dgm:pt modelId="{2761CAB0-2E71-464D-8834-25BA2D17AD4C}" type="parTrans" cxnId="{B2DF0C58-DA4A-4685-9AF3-9C3CC774E519}">
      <dgm:prSet/>
      <dgm:spPr/>
      <dgm:t>
        <a:bodyPr/>
        <a:lstStyle/>
        <a:p>
          <a:endParaRPr lang="en-US"/>
        </a:p>
      </dgm:t>
    </dgm:pt>
    <dgm:pt modelId="{B7AEDDD5-BAC7-46D6-82DF-1623459EB0F6}" type="sibTrans" cxnId="{B2DF0C58-DA4A-4685-9AF3-9C3CC774E519}">
      <dgm:prSet/>
      <dgm:spPr/>
      <dgm:t>
        <a:bodyPr/>
        <a:lstStyle/>
        <a:p>
          <a:endParaRPr lang="en-US"/>
        </a:p>
      </dgm:t>
    </dgm:pt>
    <dgm:pt modelId="{23F4CC7C-FEB5-4D7D-B6EB-91EA1EA01F5B}">
      <dgm:prSet phldrT="[Text]"/>
      <dgm:spPr>
        <a:xfrm>
          <a:off x="2191902" y="2190"/>
          <a:ext cx="1582745" cy="633098"/>
        </a:xfrm>
      </dgm:spPr>
      <dgm:t>
        <a:bodyPr/>
        <a:lstStyle/>
        <a:p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Tikslai</a:t>
          </a:r>
        </a:p>
      </dgm:t>
    </dgm:pt>
    <dgm:pt modelId="{7D4C67B4-658B-4EC9-8462-847D5CAF7667}" type="parTrans" cxnId="{3DC56E12-D9D2-4BA9-91A2-2A6657548235}">
      <dgm:prSet/>
      <dgm:spPr/>
      <dgm:t>
        <a:bodyPr/>
        <a:lstStyle/>
        <a:p>
          <a:endParaRPr lang="en-US"/>
        </a:p>
      </dgm:t>
    </dgm:pt>
    <dgm:pt modelId="{92A33E04-3305-4D46-9F95-7508B78D2C21}" type="sibTrans" cxnId="{3DC56E12-D9D2-4BA9-91A2-2A6657548235}">
      <dgm:prSet/>
      <dgm:spPr/>
      <dgm:t>
        <a:bodyPr/>
        <a:lstStyle/>
        <a:p>
          <a:endParaRPr lang="en-US"/>
        </a:p>
      </dgm:t>
    </dgm:pt>
    <dgm:pt modelId="{B3F3B52B-54FA-4546-A62C-B874AD1A1C28}">
      <dgm:prSet phldrT="[Text]"/>
      <dgm:spPr>
        <a:xfrm>
          <a:off x="2191902" y="635289"/>
          <a:ext cx="1582745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Atnaujintas Pastangų pasidalijimo reglamentas</a:t>
          </a:r>
        </a:p>
      </dgm:t>
    </dgm:pt>
    <dgm:pt modelId="{5E56DF7F-868B-4ECA-8172-575AF09271EE}" type="parTrans" cxnId="{6004843E-CADF-479F-9AF3-432FD391BD99}">
      <dgm:prSet/>
      <dgm:spPr/>
      <dgm:t>
        <a:bodyPr/>
        <a:lstStyle/>
        <a:p>
          <a:endParaRPr lang="en-US"/>
        </a:p>
      </dgm:t>
    </dgm:pt>
    <dgm:pt modelId="{9E7569AB-3095-4180-8710-A6E4B81D97D5}" type="sibTrans" cxnId="{6004843E-CADF-479F-9AF3-432FD391BD99}">
      <dgm:prSet/>
      <dgm:spPr/>
      <dgm:t>
        <a:bodyPr/>
        <a:lstStyle/>
        <a:p>
          <a:endParaRPr lang="en-US"/>
        </a:p>
      </dgm:t>
    </dgm:pt>
    <dgm:pt modelId="{44C29911-D4C6-4D7F-B437-2C0DB4E63FA7}">
      <dgm:prSet phldrT="[Text]"/>
      <dgm:spPr>
        <a:xfrm>
          <a:off x="2191902" y="635289"/>
          <a:ext cx="1582745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Atnaujinta Atsinaujinančiųjų išteklių energijos direktyva</a:t>
          </a:r>
        </a:p>
      </dgm:t>
    </dgm:pt>
    <dgm:pt modelId="{D3D60FF8-7050-497D-A13A-E961A27EA9B7}" type="parTrans" cxnId="{332C8444-8ECB-4E00-8E4A-16617E9525EF}">
      <dgm:prSet/>
      <dgm:spPr/>
      <dgm:t>
        <a:bodyPr/>
        <a:lstStyle/>
        <a:p>
          <a:endParaRPr lang="en-US"/>
        </a:p>
      </dgm:t>
    </dgm:pt>
    <dgm:pt modelId="{28373426-2F7D-49E5-B8E5-216B9EC809BB}" type="sibTrans" cxnId="{332C8444-8ECB-4E00-8E4A-16617E9525EF}">
      <dgm:prSet/>
      <dgm:spPr/>
      <dgm:t>
        <a:bodyPr/>
        <a:lstStyle/>
        <a:p>
          <a:endParaRPr lang="en-US"/>
        </a:p>
      </dgm:t>
    </dgm:pt>
    <dgm:pt modelId="{A942DE08-2442-4DC1-803A-AB2122BA6C3C}">
      <dgm:prSet phldrT="[Text]"/>
      <dgm:spPr>
        <a:xfrm>
          <a:off x="3996232" y="2190"/>
          <a:ext cx="1582745" cy="633098"/>
        </a:xfrm>
      </dgm:spPr>
      <dgm:t>
        <a:bodyPr/>
        <a:lstStyle/>
        <a:p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Taisyklės</a:t>
          </a:r>
        </a:p>
      </dgm:t>
    </dgm:pt>
    <dgm:pt modelId="{0053CA57-BC15-4B93-A815-DF42D4ED485A}" type="parTrans" cxnId="{C5ECB535-B694-45CB-BB88-BD99E4007DA4}">
      <dgm:prSet/>
      <dgm:spPr/>
      <dgm:t>
        <a:bodyPr/>
        <a:lstStyle/>
        <a:p>
          <a:endParaRPr lang="en-US"/>
        </a:p>
      </dgm:t>
    </dgm:pt>
    <dgm:pt modelId="{ACBAF6BC-C758-4A22-8663-5FA6B112B6D2}" type="sibTrans" cxnId="{C5ECB535-B694-45CB-BB88-BD99E4007DA4}">
      <dgm:prSet/>
      <dgm:spPr/>
      <dgm:t>
        <a:bodyPr/>
        <a:lstStyle/>
        <a:p>
          <a:endParaRPr lang="en-US"/>
        </a:p>
      </dgm:t>
    </dgm:pt>
    <dgm:pt modelId="{99577047-334D-4421-A345-1C6F0313E9A2}">
      <dgm:prSet phldrT="[Text]"/>
      <dgm:spPr>
        <a:xfrm>
          <a:off x="3996232" y="635289"/>
          <a:ext cx="1582745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Griežtesni su CO</a:t>
          </a:r>
          <a:r>
            <a:rPr lang="lt-LT" baseline="-250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susiję reikalavimai lengviesiems automobiliams ir furgonams</a:t>
          </a:r>
        </a:p>
      </dgm:t>
    </dgm:pt>
    <dgm:pt modelId="{D5AC17EB-827A-442E-9DD9-7E2013A5A61E}" type="parTrans" cxnId="{45152DDA-16A8-4297-8B1D-AFA89C63FD7B}">
      <dgm:prSet/>
      <dgm:spPr/>
      <dgm:t>
        <a:bodyPr/>
        <a:lstStyle/>
        <a:p>
          <a:endParaRPr lang="en-US"/>
        </a:p>
      </dgm:t>
    </dgm:pt>
    <dgm:pt modelId="{2DAEB3AC-BED1-4F4E-ABA6-9097F3DA9B57}" type="sibTrans" cxnId="{45152DDA-16A8-4297-8B1D-AFA89C63FD7B}">
      <dgm:prSet/>
      <dgm:spPr/>
      <dgm:t>
        <a:bodyPr/>
        <a:lstStyle/>
        <a:p>
          <a:endParaRPr lang="en-US"/>
        </a:p>
      </dgm:t>
    </dgm:pt>
    <dgm:pt modelId="{17512971-0C87-4AB0-A62B-32314AA22CBD}">
      <dgm:prSet phldrT="[Text]"/>
      <dgm:spPr>
        <a:xfrm>
          <a:off x="3996232" y="635289"/>
          <a:ext cx="1582745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Nauja alternatyviųjų degalų infrastruktūra</a:t>
          </a:r>
        </a:p>
      </dgm:t>
    </dgm:pt>
    <dgm:pt modelId="{7BA58182-A4F6-472A-A969-D12E6D5E2C93}" type="parTrans" cxnId="{A3C3DB89-B620-4593-880A-629E45AEF7A4}">
      <dgm:prSet/>
      <dgm:spPr/>
      <dgm:t>
        <a:bodyPr/>
        <a:lstStyle/>
        <a:p>
          <a:endParaRPr lang="en-US"/>
        </a:p>
      </dgm:t>
    </dgm:pt>
    <dgm:pt modelId="{5C1D9E78-0688-4226-AE50-F1A4C0670D5E}" type="sibTrans" cxnId="{A3C3DB89-B620-4593-880A-629E45AEF7A4}">
      <dgm:prSet/>
      <dgm:spPr/>
      <dgm:t>
        <a:bodyPr/>
        <a:lstStyle/>
        <a:p>
          <a:endParaRPr lang="en-US"/>
        </a:p>
      </dgm:t>
    </dgm:pt>
    <dgm:pt modelId="{E70674EF-1A16-4E66-8CD6-A66C73A46E9B}">
      <dgm:prSet phldrT="[Text]"/>
      <dgm:spPr>
        <a:xfrm>
          <a:off x="2165" y="635289"/>
          <a:ext cx="1966118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Naujas pasienio anglies dioksido korekcinis mechanizmas</a:t>
          </a:r>
        </a:p>
      </dgm:t>
    </dgm:pt>
    <dgm:pt modelId="{A182D651-3F11-44D0-A376-55FAC0FE5F00}" type="parTrans" cxnId="{0F2962B7-4CA3-4567-BE81-57C349BCB983}">
      <dgm:prSet/>
      <dgm:spPr/>
      <dgm:t>
        <a:bodyPr/>
        <a:lstStyle/>
        <a:p>
          <a:endParaRPr lang="en-US"/>
        </a:p>
      </dgm:t>
    </dgm:pt>
    <dgm:pt modelId="{375EB0F0-D7DD-4D79-8E53-672DA6C557D5}" type="sibTrans" cxnId="{0F2962B7-4CA3-4567-BE81-57C349BCB983}">
      <dgm:prSet/>
      <dgm:spPr/>
      <dgm:t>
        <a:bodyPr/>
        <a:lstStyle/>
        <a:p>
          <a:endParaRPr lang="en-US"/>
        </a:p>
      </dgm:t>
    </dgm:pt>
    <dgm:pt modelId="{C334F273-A679-4C7D-ACC9-EB02E8A5403E}">
      <dgm:prSet phldrT="[Text]"/>
      <dgm:spPr>
        <a:xfrm>
          <a:off x="2191902" y="635289"/>
          <a:ext cx="1582745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Atnaujinta Energijos vartojimo efektyvumo direktyva</a:t>
          </a:r>
        </a:p>
      </dgm:t>
    </dgm:pt>
    <dgm:pt modelId="{D5C9E277-48C8-479C-B0A4-4E2F44D6275E}" type="parTrans" cxnId="{07AE1E64-7950-4278-9542-3F0B70244F63}">
      <dgm:prSet/>
      <dgm:spPr/>
      <dgm:t>
        <a:bodyPr/>
        <a:lstStyle/>
        <a:p>
          <a:endParaRPr lang="en-US"/>
        </a:p>
      </dgm:t>
    </dgm:pt>
    <dgm:pt modelId="{ED504DAB-4CE1-4C04-AB32-573B0315D84A}" type="sibTrans" cxnId="{07AE1E64-7950-4278-9542-3F0B70244F63}">
      <dgm:prSet/>
      <dgm:spPr/>
      <dgm:t>
        <a:bodyPr/>
        <a:lstStyle/>
        <a:p>
          <a:endParaRPr lang="en-US"/>
        </a:p>
      </dgm:t>
    </dgm:pt>
    <dgm:pt modelId="{6927B4C4-B897-4BE8-A153-04651AFA5446}">
      <dgm:prSet phldrT="[Text]"/>
      <dgm:spPr>
        <a:xfrm>
          <a:off x="3996232" y="635289"/>
          <a:ext cx="1582745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„ReFuelEU“: daugiau tvarių aviacinių degalų</a:t>
          </a:r>
        </a:p>
      </dgm:t>
    </dgm:pt>
    <dgm:pt modelId="{3470F78A-DA05-4185-8248-2C3B471BA329}" type="parTrans" cxnId="{1C93D400-B429-4672-9138-F274FFFAEB85}">
      <dgm:prSet/>
      <dgm:spPr/>
      <dgm:t>
        <a:bodyPr/>
        <a:lstStyle/>
        <a:p>
          <a:endParaRPr lang="en-US"/>
        </a:p>
      </dgm:t>
    </dgm:pt>
    <dgm:pt modelId="{6ECBD54F-E067-40A7-AA31-5C7C4407B5F9}" type="sibTrans" cxnId="{1C93D400-B429-4672-9138-F274FFFAEB85}">
      <dgm:prSet/>
      <dgm:spPr/>
      <dgm:t>
        <a:bodyPr/>
        <a:lstStyle/>
        <a:p>
          <a:endParaRPr lang="en-US"/>
        </a:p>
      </dgm:t>
    </dgm:pt>
    <dgm:pt modelId="{AB97B14D-7B0A-44CF-8182-04F579A33BB9}">
      <dgm:prSet phldrT="[Text]"/>
      <dgm:spPr>
        <a:xfrm>
          <a:off x="3996232" y="635289"/>
          <a:ext cx="1582745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„</a:t>
          </a:r>
          <a:r>
            <a:rPr lang="lt-LT" dirty="0" err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FuelEU</a:t>
          </a:r>
          <a:r>
            <a:rPr lang="lt-LT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“: švaresnis jūrinis kuras</a:t>
          </a:r>
        </a:p>
      </dgm:t>
    </dgm:pt>
    <dgm:pt modelId="{0EA4CF6E-9703-4643-AB96-1C0041C4354D}" type="parTrans" cxnId="{927A6782-703A-4879-83E6-79CEC5DB9463}">
      <dgm:prSet/>
      <dgm:spPr/>
      <dgm:t>
        <a:bodyPr/>
        <a:lstStyle/>
        <a:p>
          <a:endParaRPr lang="en-US"/>
        </a:p>
      </dgm:t>
    </dgm:pt>
    <dgm:pt modelId="{4EC9A0CF-68E5-43D8-8524-FDB062CB87ED}" type="sibTrans" cxnId="{927A6782-703A-4879-83E6-79CEC5DB9463}">
      <dgm:prSet/>
      <dgm:spPr/>
      <dgm:t>
        <a:bodyPr/>
        <a:lstStyle/>
        <a:p>
          <a:endParaRPr lang="en-US"/>
        </a:p>
      </dgm:t>
    </dgm:pt>
    <dgm:pt modelId="{D17C8802-B6D5-447C-9498-BEBB4E93E99E}">
      <dgm:prSet phldrT="[Text]"/>
      <dgm:spPr>
        <a:xfrm>
          <a:off x="2191902" y="635289"/>
          <a:ext cx="1582745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Atnaujintas Žemės naudojimo, žemės naudojimo keitimo ir miškininkystės reglamentas</a:t>
          </a:r>
        </a:p>
      </dgm:t>
    </dgm:pt>
    <dgm:pt modelId="{2D373468-F7C4-42DA-AC48-D173B3399CE4}" type="parTrans" cxnId="{16857DBC-360D-497C-9FEA-069AD7B18032}">
      <dgm:prSet/>
      <dgm:spPr/>
      <dgm:t>
        <a:bodyPr/>
        <a:lstStyle/>
        <a:p>
          <a:endParaRPr lang="en-US"/>
        </a:p>
      </dgm:t>
    </dgm:pt>
    <dgm:pt modelId="{8BCFF750-A5C0-4440-B567-2EA3CB6F75BA}" type="sibTrans" cxnId="{16857DBC-360D-497C-9FEA-069AD7B18032}">
      <dgm:prSet/>
      <dgm:spPr/>
      <dgm:t>
        <a:bodyPr/>
        <a:lstStyle/>
        <a:p>
          <a:endParaRPr lang="en-US"/>
        </a:p>
      </dgm:t>
    </dgm:pt>
    <dgm:pt modelId="{42FB11E1-98DE-4DDE-A94F-30FDA957E700}">
      <dgm:prSet phldrT="[Text]"/>
      <dgm:spPr>
        <a:xfrm>
          <a:off x="2165" y="635289"/>
          <a:ext cx="1966118" cy="2415599"/>
        </a:xfrm>
      </dgm:spPr>
      <dgm:t>
        <a:bodyPr/>
        <a:lstStyle/>
        <a:p>
          <a:pPr>
            <a:spcAft>
              <a:spcPts val="600"/>
            </a:spcAft>
          </a:pPr>
          <a:r>
            <a:rPr lang="lt-LT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Jūrų bei kelių transporto ir pastatų sektoriams taikoma prekybos taršos leidimais sistema </a:t>
          </a:r>
        </a:p>
      </dgm:t>
    </dgm:pt>
    <dgm:pt modelId="{D54A272C-750B-433E-960F-B8BEED61F174}" type="parTrans" cxnId="{751B4775-692F-4AE1-9C56-ABED7F696F1A}">
      <dgm:prSet/>
      <dgm:spPr/>
      <dgm:t>
        <a:bodyPr/>
        <a:lstStyle/>
        <a:p>
          <a:endParaRPr lang="en-US"/>
        </a:p>
      </dgm:t>
    </dgm:pt>
    <dgm:pt modelId="{B41A047E-451B-4975-A736-C257F535799B}" type="sibTrans" cxnId="{751B4775-692F-4AE1-9C56-ABED7F696F1A}">
      <dgm:prSet/>
      <dgm:spPr/>
      <dgm:t>
        <a:bodyPr/>
        <a:lstStyle/>
        <a:p>
          <a:endParaRPr lang="en-US"/>
        </a:p>
      </dgm:t>
    </dgm:pt>
    <dgm:pt modelId="{A08150CA-6DFD-4948-B0B4-2CAC535EFE05}" type="pres">
      <dgm:prSet presAssocID="{352A1D98-0E03-46CE-A563-1650F3110D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C9121DEA-C9B5-A847-A63A-158D086C129A}" type="pres">
      <dgm:prSet presAssocID="{779979A7-550B-4A5E-9A8E-45F1706D17EC}" presName="parentText" presStyleLbl="node1" presStyleIdx="0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lt-LT"/>
        </a:p>
      </dgm:t>
    </dgm:pt>
    <dgm:pt modelId="{230E5C31-F285-6C48-B535-C2CC157D1D12}" type="pres">
      <dgm:prSet presAssocID="{779979A7-550B-4A5E-9A8E-45F1706D17EC}" presName="childText" presStyleLbl="revTx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lt-LT"/>
        </a:p>
      </dgm:t>
    </dgm:pt>
    <dgm:pt modelId="{99B812B7-E2F1-CD44-8E32-8C9F88EF472B}" type="pres">
      <dgm:prSet presAssocID="{23F4CC7C-FEB5-4D7D-B6EB-91EA1EA01F5B}" presName="parentText" presStyleLbl="node1" presStyleIdx="1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lt-LT"/>
        </a:p>
      </dgm:t>
    </dgm:pt>
    <dgm:pt modelId="{861366C2-B26E-8E4D-9671-ECC5A09D80E1}" type="pres">
      <dgm:prSet presAssocID="{23F4CC7C-FEB5-4D7D-B6EB-91EA1EA01F5B}" presName="childText" presStyleLbl="revTx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lt-LT"/>
        </a:p>
      </dgm:t>
    </dgm:pt>
    <dgm:pt modelId="{F9C279FA-CB28-4C4A-A40D-672D3A01571D}" type="pres">
      <dgm:prSet presAssocID="{A942DE08-2442-4DC1-803A-AB2122BA6C3C}" presName="parentText" presStyleLbl="node1" presStyleIdx="2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lt-LT"/>
        </a:p>
      </dgm:t>
    </dgm:pt>
    <dgm:pt modelId="{3C89175B-02B9-AB4B-8AB9-0AF5CE7FF307}" type="pres">
      <dgm:prSet presAssocID="{A942DE08-2442-4DC1-803A-AB2122BA6C3C}" presName="childText" presStyleLbl="revTx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lt-LT"/>
        </a:p>
      </dgm:t>
    </dgm:pt>
  </dgm:ptLst>
  <dgm:cxnLst>
    <dgm:cxn modelId="{16857DBC-360D-497C-9FEA-069AD7B18032}" srcId="{23F4CC7C-FEB5-4D7D-B6EB-91EA1EA01F5B}" destId="{D17C8802-B6D5-447C-9498-BEBB4E93E99E}" srcOrd="1" destOrd="0" parTransId="{2D373468-F7C4-42DA-AC48-D173B3399CE4}" sibTransId="{8BCFF750-A5C0-4440-B567-2EA3CB6F75BA}"/>
    <dgm:cxn modelId="{332C8444-8ECB-4E00-8E4A-16617E9525EF}" srcId="{23F4CC7C-FEB5-4D7D-B6EB-91EA1EA01F5B}" destId="{44C29911-D4C6-4D7F-B437-2C0DB4E63FA7}" srcOrd="2" destOrd="0" parTransId="{D3D60FF8-7050-497D-A13A-E961A27EA9B7}" sibTransId="{28373426-2F7D-49E5-B8E5-216B9EC809BB}"/>
    <dgm:cxn modelId="{CD4AFDF2-3984-B843-9D07-E83EDEA18D42}" type="presOf" srcId="{44C29911-D4C6-4D7F-B437-2C0DB4E63FA7}" destId="{861366C2-B26E-8E4D-9671-ECC5A09D80E1}" srcOrd="0" destOrd="2" presId="urn:microsoft.com/office/officeart/2005/8/layout/vList2"/>
    <dgm:cxn modelId="{ED8CB3B9-6573-654A-85FE-5339EFAEF531}" type="presOf" srcId="{7B1F368D-47E6-4073-B3DA-FADBBD4B4306}" destId="{230E5C31-F285-6C48-B535-C2CC157D1D12}" srcOrd="0" destOrd="2" presId="urn:microsoft.com/office/officeart/2005/8/layout/vList2"/>
    <dgm:cxn modelId="{1C93D400-B429-4672-9138-F274FFFAEB85}" srcId="{A942DE08-2442-4DC1-803A-AB2122BA6C3C}" destId="{6927B4C4-B897-4BE8-A153-04651AFA5446}" srcOrd="2" destOrd="0" parTransId="{3470F78A-DA05-4185-8248-2C3B471BA329}" sibTransId="{6ECBD54F-E067-40A7-AA31-5C7C4407B5F9}"/>
    <dgm:cxn modelId="{0F2962B7-4CA3-4567-BE81-57C349BCB983}" srcId="{779979A7-550B-4A5E-9A8E-45F1706D17EC}" destId="{E70674EF-1A16-4E66-8CD6-A66C73A46E9B}" srcOrd="3" destOrd="0" parTransId="{A182D651-3F11-44D0-A376-55FAC0FE5F00}" sibTransId="{375EB0F0-D7DD-4D79-8E53-672DA6C557D5}"/>
    <dgm:cxn modelId="{26BE793F-64B1-174C-A7DF-4990DEC739D0}" type="presOf" srcId="{C334F273-A679-4C7D-ACC9-EB02E8A5403E}" destId="{861366C2-B26E-8E4D-9671-ECC5A09D80E1}" srcOrd="0" destOrd="3" presId="urn:microsoft.com/office/officeart/2005/8/layout/vList2"/>
    <dgm:cxn modelId="{45152DDA-16A8-4297-8B1D-AFA89C63FD7B}" srcId="{A942DE08-2442-4DC1-803A-AB2122BA6C3C}" destId="{99577047-334D-4421-A345-1C6F0313E9A2}" srcOrd="0" destOrd="0" parTransId="{D5AC17EB-827A-442E-9DD9-7E2013A5A61E}" sibTransId="{2DAEB3AC-BED1-4F4E-ABA6-9097F3DA9B57}"/>
    <dgm:cxn modelId="{4A043C82-7D06-B040-A6E6-91FFF9F905EF}" type="presOf" srcId="{99577047-334D-4421-A345-1C6F0313E9A2}" destId="{3C89175B-02B9-AB4B-8AB9-0AF5CE7FF307}" srcOrd="0" destOrd="0" presId="urn:microsoft.com/office/officeart/2005/8/layout/vList2"/>
    <dgm:cxn modelId="{B2DF0C58-DA4A-4685-9AF3-9C3CC774E519}" srcId="{779979A7-550B-4A5E-9A8E-45F1706D17EC}" destId="{7B1F368D-47E6-4073-B3DA-FADBBD4B4306}" srcOrd="2" destOrd="0" parTransId="{2761CAB0-2E71-464D-8834-25BA2D17AD4C}" sibTransId="{B7AEDDD5-BAC7-46D6-82DF-1623459EB0F6}"/>
    <dgm:cxn modelId="{66386ED9-8955-4141-96CA-ABEDC0E90168}" type="presOf" srcId="{352A1D98-0E03-46CE-A563-1650F3110DE2}" destId="{A08150CA-6DFD-4948-B0B4-2CAC535EFE05}" srcOrd="0" destOrd="0" presId="urn:microsoft.com/office/officeart/2005/8/layout/vList2"/>
    <dgm:cxn modelId="{3DC56E12-D9D2-4BA9-91A2-2A6657548235}" srcId="{352A1D98-0E03-46CE-A563-1650F3110DE2}" destId="{23F4CC7C-FEB5-4D7D-B6EB-91EA1EA01F5B}" srcOrd="1" destOrd="0" parTransId="{7D4C67B4-658B-4EC9-8462-847D5CAF7667}" sibTransId="{92A33E04-3305-4D46-9F95-7508B78D2C21}"/>
    <dgm:cxn modelId="{4252FA9F-E8FB-3B4B-B942-2F022B23E874}" type="presOf" srcId="{B3F3B52B-54FA-4546-A62C-B874AD1A1C28}" destId="{861366C2-B26E-8E4D-9671-ECC5A09D80E1}" srcOrd="0" destOrd="0" presId="urn:microsoft.com/office/officeart/2005/8/layout/vList2"/>
    <dgm:cxn modelId="{57E21537-E52F-B841-94F4-339887DCFC04}" type="presOf" srcId="{779979A7-550B-4A5E-9A8E-45F1706D17EC}" destId="{C9121DEA-C9B5-A847-A63A-158D086C129A}" srcOrd="0" destOrd="0" presId="urn:microsoft.com/office/officeart/2005/8/layout/vList2"/>
    <dgm:cxn modelId="{9667F907-DE7B-4504-AF38-60E8F6609508}" srcId="{352A1D98-0E03-46CE-A563-1650F3110DE2}" destId="{779979A7-550B-4A5E-9A8E-45F1706D17EC}" srcOrd="0" destOrd="0" parTransId="{3FB35096-CC1C-4B68-A71D-AB7419DFCEA8}" sibTransId="{2E5B7E46-50A4-40C8-B53E-D1E867807589}"/>
    <dgm:cxn modelId="{751B4775-692F-4AE1-9C56-ABED7F696F1A}" srcId="{779979A7-550B-4A5E-9A8E-45F1706D17EC}" destId="{42FB11E1-98DE-4DDE-A94F-30FDA957E700}" srcOrd="1" destOrd="0" parTransId="{D54A272C-750B-433E-960F-B8BEED61F174}" sibTransId="{B41A047E-451B-4975-A736-C257F535799B}"/>
    <dgm:cxn modelId="{8FA14EFF-3979-ED4B-8021-2E5CA8F8A0A0}" type="presOf" srcId="{D17C8802-B6D5-447C-9498-BEBB4E93E99E}" destId="{861366C2-B26E-8E4D-9671-ECC5A09D80E1}" srcOrd="0" destOrd="1" presId="urn:microsoft.com/office/officeart/2005/8/layout/vList2"/>
    <dgm:cxn modelId="{55B8F0D8-BA20-5A44-8075-D673F671D1CA}" type="presOf" srcId="{42FB11E1-98DE-4DDE-A94F-30FDA957E700}" destId="{230E5C31-F285-6C48-B535-C2CC157D1D12}" srcOrd="0" destOrd="1" presId="urn:microsoft.com/office/officeart/2005/8/layout/vList2"/>
    <dgm:cxn modelId="{4152DA5B-DB74-B649-AE01-DD0D1F65F72E}" type="presOf" srcId="{23F4CC7C-FEB5-4D7D-B6EB-91EA1EA01F5B}" destId="{99B812B7-E2F1-CD44-8E32-8C9F88EF472B}" srcOrd="0" destOrd="0" presId="urn:microsoft.com/office/officeart/2005/8/layout/vList2"/>
    <dgm:cxn modelId="{00E58CA8-9E8B-4F2F-92AE-F2670BEAD596}" srcId="{779979A7-550B-4A5E-9A8E-45F1706D17EC}" destId="{93EFF6FD-89E9-478B-BF14-C76881DF9087}" srcOrd="0" destOrd="0" parTransId="{2C16F100-2A42-463A-A468-5DE7FF35D10D}" sibTransId="{183D6304-EB46-4DE6-8A72-A5FA518178B4}"/>
    <dgm:cxn modelId="{59B359EC-8069-394C-A6CB-2EF64B707986}" type="presOf" srcId="{6927B4C4-B897-4BE8-A153-04651AFA5446}" destId="{3C89175B-02B9-AB4B-8AB9-0AF5CE7FF307}" srcOrd="0" destOrd="2" presId="urn:microsoft.com/office/officeart/2005/8/layout/vList2"/>
    <dgm:cxn modelId="{AB33447F-F59F-8F45-8925-B9589356CB58}" type="presOf" srcId="{93EFF6FD-89E9-478B-BF14-C76881DF9087}" destId="{230E5C31-F285-6C48-B535-C2CC157D1D12}" srcOrd="0" destOrd="0" presId="urn:microsoft.com/office/officeart/2005/8/layout/vList2"/>
    <dgm:cxn modelId="{49B8356B-FFFB-2444-ADF9-F1CAC0FC7EED}" type="presOf" srcId="{17512971-0C87-4AB0-A62B-32314AA22CBD}" destId="{3C89175B-02B9-AB4B-8AB9-0AF5CE7FF307}" srcOrd="0" destOrd="1" presId="urn:microsoft.com/office/officeart/2005/8/layout/vList2"/>
    <dgm:cxn modelId="{927A6782-703A-4879-83E6-79CEC5DB9463}" srcId="{A942DE08-2442-4DC1-803A-AB2122BA6C3C}" destId="{AB97B14D-7B0A-44CF-8182-04F579A33BB9}" srcOrd="3" destOrd="0" parTransId="{0EA4CF6E-9703-4643-AB96-1C0041C4354D}" sibTransId="{4EC9A0CF-68E5-43D8-8524-FDB062CB87ED}"/>
    <dgm:cxn modelId="{07AE1E64-7950-4278-9542-3F0B70244F63}" srcId="{23F4CC7C-FEB5-4D7D-B6EB-91EA1EA01F5B}" destId="{C334F273-A679-4C7D-ACC9-EB02E8A5403E}" srcOrd="3" destOrd="0" parTransId="{D5C9E277-48C8-479C-B0A4-4E2F44D6275E}" sibTransId="{ED504DAB-4CE1-4C04-AB32-573B0315D84A}"/>
    <dgm:cxn modelId="{C1581C80-1AAA-D147-991F-31C2C43FA75C}" type="presOf" srcId="{E70674EF-1A16-4E66-8CD6-A66C73A46E9B}" destId="{230E5C31-F285-6C48-B535-C2CC157D1D12}" srcOrd="0" destOrd="3" presId="urn:microsoft.com/office/officeart/2005/8/layout/vList2"/>
    <dgm:cxn modelId="{777CDF1A-5778-5040-8DD6-7E2868ED930D}" type="presOf" srcId="{A942DE08-2442-4DC1-803A-AB2122BA6C3C}" destId="{F9C279FA-CB28-4C4A-A40D-672D3A01571D}" srcOrd="0" destOrd="0" presId="urn:microsoft.com/office/officeart/2005/8/layout/vList2"/>
    <dgm:cxn modelId="{6004843E-CADF-479F-9AF3-432FD391BD99}" srcId="{23F4CC7C-FEB5-4D7D-B6EB-91EA1EA01F5B}" destId="{B3F3B52B-54FA-4546-A62C-B874AD1A1C28}" srcOrd="0" destOrd="0" parTransId="{5E56DF7F-868B-4ECA-8172-575AF09271EE}" sibTransId="{9E7569AB-3095-4180-8710-A6E4B81D97D5}"/>
    <dgm:cxn modelId="{C5ECB535-B694-45CB-BB88-BD99E4007DA4}" srcId="{352A1D98-0E03-46CE-A563-1650F3110DE2}" destId="{A942DE08-2442-4DC1-803A-AB2122BA6C3C}" srcOrd="2" destOrd="0" parTransId="{0053CA57-BC15-4B93-A815-DF42D4ED485A}" sibTransId="{ACBAF6BC-C758-4A22-8663-5FA6B112B6D2}"/>
    <dgm:cxn modelId="{A3C3DB89-B620-4593-880A-629E45AEF7A4}" srcId="{A942DE08-2442-4DC1-803A-AB2122BA6C3C}" destId="{17512971-0C87-4AB0-A62B-32314AA22CBD}" srcOrd="1" destOrd="0" parTransId="{7BA58182-A4F6-472A-A969-D12E6D5E2C93}" sibTransId="{5C1D9E78-0688-4226-AE50-F1A4C0670D5E}"/>
    <dgm:cxn modelId="{E668E970-22D7-1C4F-A668-24374BA4DEDB}" type="presOf" srcId="{AB97B14D-7B0A-44CF-8182-04F579A33BB9}" destId="{3C89175B-02B9-AB4B-8AB9-0AF5CE7FF307}" srcOrd="0" destOrd="3" presId="urn:microsoft.com/office/officeart/2005/8/layout/vList2"/>
    <dgm:cxn modelId="{1DBC478A-7C6B-2242-B37B-23940EE9DB25}" type="presParOf" srcId="{A08150CA-6DFD-4948-B0B4-2CAC535EFE05}" destId="{C9121DEA-C9B5-A847-A63A-158D086C129A}" srcOrd="0" destOrd="0" presId="urn:microsoft.com/office/officeart/2005/8/layout/vList2"/>
    <dgm:cxn modelId="{25690211-6C95-CD48-89DA-B2AC78DB1D6F}" type="presParOf" srcId="{A08150CA-6DFD-4948-B0B4-2CAC535EFE05}" destId="{230E5C31-F285-6C48-B535-C2CC157D1D12}" srcOrd="1" destOrd="0" presId="urn:microsoft.com/office/officeart/2005/8/layout/vList2"/>
    <dgm:cxn modelId="{50DE3756-BA05-A741-81C2-5C37237C2D94}" type="presParOf" srcId="{A08150CA-6DFD-4948-B0B4-2CAC535EFE05}" destId="{99B812B7-E2F1-CD44-8E32-8C9F88EF472B}" srcOrd="2" destOrd="0" presId="urn:microsoft.com/office/officeart/2005/8/layout/vList2"/>
    <dgm:cxn modelId="{80D0BE6E-4C28-804A-BBEF-D00C87183DA5}" type="presParOf" srcId="{A08150CA-6DFD-4948-B0B4-2CAC535EFE05}" destId="{861366C2-B26E-8E4D-9671-ECC5A09D80E1}" srcOrd="3" destOrd="0" presId="urn:microsoft.com/office/officeart/2005/8/layout/vList2"/>
    <dgm:cxn modelId="{2F88551B-3921-DF43-B16D-2ECCE45F9324}" type="presParOf" srcId="{A08150CA-6DFD-4948-B0B4-2CAC535EFE05}" destId="{F9C279FA-CB28-4C4A-A40D-672D3A01571D}" srcOrd="4" destOrd="0" presId="urn:microsoft.com/office/officeart/2005/8/layout/vList2"/>
    <dgm:cxn modelId="{92BEF548-37E2-C748-B741-D6006A148161}" type="presParOf" srcId="{A08150CA-6DFD-4948-B0B4-2CAC535EFE05}" destId="{3C89175B-02B9-AB4B-8AB9-0AF5CE7FF30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750916-9A7F-43AD-9118-4854D97FFAD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3097231-2551-411C-9C7A-C4C53E34098F}">
      <dgm:prSet/>
      <dgm:spPr/>
      <dgm:t>
        <a:bodyPr/>
        <a:lstStyle/>
        <a:p>
          <a:r>
            <a:rPr lang="lt-LT" dirty="0">
              <a:latin typeface="Georgia" panose="02040502050405020303" pitchFamily="18" charset="0"/>
            </a:rPr>
            <a:t>Europos </a:t>
          </a:r>
          <a:r>
            <a:rPr lang="lt-LT" b="1" dirty="0">
              <a:latin typeface="Georgia" panose="02040502050405020303" pitchFamily="18" charset="0"/>
            </a:rPr>
            <a:t>ūkininkai ir žvejai </a:t>
          </a:r>
          <a:r>
            <a:rPr lang="lt-LT" dirty="0">
              <a:latin typeface="Georgia" panose="02040502050405020303" pitchFamily="18" charset="0"/>
            </a:rPr>
            <a:t>yra ypač svarbūs pertvarkos įgyvendintojai. </a:t>
          </a:r>
          <a:endParaRPr lang="en-US" dirty="0">
            <a:latin typeface="Georgia" panose="02040502050405020303" pitchFamily="18" charset="0"/>
          </a:endParaRPr>
        </a:p>
      </dgm:t>
    </dgm:pt>
    <dgm:pt modelId="{A03156D3-1AF2-4D83-88A6-30F7A5593236}" type="parTrans" cxnId="{9D1BFBFE-5D67-4290-A028-93E323C0FB3F}">
      <dgm:prSet/>
      <dgm:spPr/>
      <dgm:t>
        <a:bodyPr/>
        <a:lstStyle/>
        <a:p>
          <a:endParaRPr lang="en-US"/>
        </a:p>
      </dgm:t>
    </dgm:pt>
    <dgm:pt modelId="{4742DF37-5CB2-49F3-9D38-CBAD604A8DFF}" type="sibTrans" cxnId="{9D1BFBFE-5D67-4290-A028-93E323C0FB3F}">
      <dgm:prSet/>
      <dgm:spPr/>
      <dgm:t>
        <a:bodyPr/>
        <a:lstStyle/>
        <a:p>
          <a:endParaRPr lang="en-US"/>
        </a:p>
      </dgm:t>
    </dgm:pt>
    <dgm:pt modelId="{CE7650ED-5132-402A-8302-252064BAFB7E}">
      <dgm:prSet/>
      <dgm:spPr/>
      <dgm:t>
        <a:bodyPr/>
        <a:lstStyle/>
        <a:p>
          <a:r>
            <a:rPr lang="lt-LT" dirty="0">
              <a:latin typeface="Georgia" panose="02040502050405020303" pitchFamily="18" charset="0"/>
            </a:rPr>
            <a:t>Strategija „Nuo ūkio iki stalo“ stiprins jų pastangas reaguoti į klimato kaitą, saugoti aplinką ir biologinę įvairovę. Šios pastangos bus labiausiai remiamos bendros žemės ūkio ir bendros žuvininkystės politikos priemonėmis kartu užtikrinant deramą ūkininkų, žvejų ir jų šeimų gyvenimą. </a:t>
          </a:r>
          <a:endParaRPr lang="en-US" dirty="0">
            <a:latin typeface="Georgia" panose="02040502050405020303" pitchFamily="18" charset="0"/>
          </a:endParaRPr>
        </a:p>
      </dgm:t>
    </dgm:pt>
    <dgm:pt modelId="{30B1B5BB-1A5D-4196-B240-B56007F0CDCA}" type="parTrans" cxnId="{26B74A3A-E907-42E0-B7C1-CAFACB9EFCF3}">
      <dgm:prSet/>
      <dgm:spPr/>
      <dgm:t>
        <a:bodyPr/>
        <a:lstStyle/>
        <a:p>
          <a:endParaRPr lang="en-US"/>
        </a:p>
      </dgm:t>
    </dgm:pt>
    <dgm:pt modelId="{74B240C6-2227-4C88-906F-B91CD2F97048}" type="sibTrans" cxnId="{26B74A3A-E907-42E0-B7C1-CAFACB9EFCF3}">
      <dgm:prSet/>
      <dgm:spPr/>
      <dgm:t>
        <a:bodyPr/>
        <a:lstStyle/>
        <a:p>
          <a:endParaRPr lang="en-US"/>
        </a:p>
      </dgm:t>
    </dgm:pt>
    <dgm:pt modelId="{7CD708A2-4B4B-4AE8-91CE-D5DA261C050E}">
      <dgm:prSet/>
      <dgm:spPr/>
      <dgm:t>
        <a:bodyPr/>
        <a:lstStyle/>
        <a:p>
          <a:r>
            <a:rPr lang="lt-LT" dirty="0">
              <a:latin typeface="Georgia" panose="02040502050405020303" pitchFamily="18" charset="0"/>
            </a:rPr>
            <a:t>Komisijos pasiūlymuose dėl 2021–2027 m. bendros žemės ūkio politikos numatyta, kad </a:t>
          </a:r>
          <a:r>
            <a:rPr lang="lt-LT" b="1" dirty="0">
              <a:latin typeface="Georgia" panose="02040502050405020303" pitchFamily="18" charset="0"/>
            </a:rPr>
            <a:t>ne mažiau kaip 40 proc. </a:t>
          </a:r>
          <a:r>
            <a:rPr lang="lt-LT" dirty="0">
              <a:latin typeface="Georgia" panose="02040502050405020303" pitchFamily="18" charset="0"/>
            </a:rPr>
            <a:t>viso bendros žemės ūkio politikos biudžeto ir </a:t>
          </a:r>
          <a:r>
            <a:rPr lang="lt-LT" b="1" dirty="0">
              <a:latin typeface="Georgia" panose="02040502050405020303" pitchFamily="18" charset="0"/>
            </a:rPr>
            <a:t>ne mažiau kaip 30 proc. </a:t>
          </a:r>
          <a:r>
            <a:rPr lang="lt-LT" dirty="0">
              <a:latin typeface="Georgia" panose="02040502050405020303" pitchFamily="18" charset="0"/>
            </a:rPr>
            <a:t>jūrų reikalų ir žuvininkystės fondo lėšų būtų skirta veiksmams klimato kaitos srityje.</a:t>
          </a:r>
          <a:endParaRPr lang="en-US" dirty="0">
            <a:latin typeface="Georgia" panose="02040502050405020303" pitchFamily="18" charset="0"/>
          </a:endParaRPr>
        </a:p>
      </dgm:t>
    </dgm:pt>
    <dgm:pt modelId="{77587D43-DB77-4155-99D1-56E30C019407}" type="parTrans" cxnId="{87FDA822-22E3-49C2-A929-07A1B1924A03}">
      <dgm:prSet/>
      <dgm:spPr/>
      <dgm:t>
        <a:bodyPr/>
        <a:lstStyle/>
        <a:p>
          <a:endParaRPr lang="en-US"/>
        </a:p>
      </dgm:t>
    </dgm:pt>
    <dgm:pt modelId="{E85CC29B-9DFD-456B-935E-BFB73E752DB5}" type="sibTrans" cxnId="{87FDA822-22E3-49C2-A929-07A1B1924A03}">
      <dgm:prSet/>
      <dgm:spPr/>
      <dgm:t>
        <a:bodyPr/>
        <a:lstStyle/>
        <a:p>
          <a:endParaRPr lang="en-US"/>
        </a:p>
      </dgm:t>
    </dgm:pt>
    <dgm:pt modelId="{1B938E45-EFF3-6446-A4ED-3B81D92E5D4F}" type="pres">
      <dgm:prSet presAssocID="{EA750916-9A7F-43AD-9118-4854D97FFA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92449D73-24E2-CD4D-9EFF-D6543B8D4756}" type="pres">
      <dgm:prSet presAssocID="{73097231-2551-411C-9C7A-C4C53E34098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FA0E89C-93ED-1E4C-8168-06BF35B0F950}" type="pres">
      <dgm:prSet presAssocID="{4742DF37-5CB2-49F3-9D38-CBAD604A8DFF}" presName="spacer" presStyleCnt="0"/>
      <dgm:spPr/>
    </dgm:pt>
    <dgm:pt modelId="{1EBF4EF0-BEA7-AA47-8AE6-3F7CCA6F6DAE}" type="pres">
      <dgm:prSet presAssocID="{CE7650ED-5132-402A-8302-252064BAFB7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D96221CD-6ED1-3146-B65A-F825E5C1E86C}" type="pres">
      <dgm:prSet presAssocID="{74B240C6-2227-4C88-906F-B91CD2F97048}" presName="spacer" presStyleCnt="0"/>
      <dgm:spPr/>
    </dgm:pt>
    <dgm:pt modelId="{EE672079-52F1-AC40-A083-C27AC6B12325}" type="pres">
      <dgm:prSet presAssocID="{7CD708A2-4B4B-4AE8-91CE-D5DA261C050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C68DBBA8-30C9-1343-A807-9A76B9CF0D5D}" type="presOf" srcId="{73097231-2551-411C-9C7A-C4C53E34098F}" destId="{92449D73-24E2-CD4D-9EFF-D6543B8D4756}" srcOrd="0" destOrd="0" presId="urn:microsoft.com/office/officeart/2005/8/layout/vList2"/>
    <dgm:cxn modelId="{26B74A3A-E907-42E0-B7C1-CAFACB9EFCF3}" srcId="{EA750916-9A7F-43AD-9118-4854D97FFADB}" destId="{CE7650ED-5132-402A-8302-252064BAFB7E}" srcOrd="1" destOrd="0" parTransId="{30B1B5BB-1A5D-4196-B240-B56007F0CDCA}" sibTransId="{74B240C6-2227-4C88-906F-B91CD2F97048}"/>
    <dgm:cxn modelId="{64113BB2-D88F-2A4F-B2C3-75807A286FA7}" type="presOf" srcId="{EA750916-9A7F-43AD-9118-4854D97FFADB}" destId="{1B938E45-EFF3-6446-A4ED-3B81D92E5D4F}" srcOrd="0" destOrd="0" presId="urn:microsoft.com/office/officeart/2005/8/layout/vList2"/>
    <dgm:cxn modelId="{D0DD8D0B-230A-AC45-900D-0F957EF80D2F}" type="presOf" srcId="{7CD708A2-4B4B-4AE8-91CE-D5DA261C050E}" destId="{EE672079-52F1-AC40-A083-C27AC6B12325}" srcOrd="0" destOrd="0" presId="urn:microsoft.com/office/officeart/2005/8/layout/vList2"/>
    <dgm:cxn modelId="{90B41355-B58F-DF43-9C1F-BCB54933B6BF}" type="presOf" srcId="{CE7650ED-5132-402A-8302-252064BAFB7E}" destId="{1EBF4EF0-BEA7-AA47-8AE6-3F7CCA6F6DAE}" srcOrd="0" destOrd="0" presId="urn:microsoft.com/office/officeart/2005/8/layout/vList2"/>
    <dgm:cxn modelId="{9D1BFBFE-5D67-4290-A028-93E323C0FB3F}" srcId="{EA750916-9A7F-43AD-9118-4854D97FFADB}" destId="{73097231-2551-411C-9C7A-C4C53E34098F}" srcOrd="0" destOrd="0" parTransId="{A03156D3-1AF2-4D83-88A6-30F7A5593236}" sibTransId="{4742DF37-5CB2-49F3-9D38-CBAD604A8DFF}"/>
    <dgm:cxn modelId="{87FDA822-22E3-49C2-A929-07A1B1924A03}" srcId="{EA750916-9A7F-43AD-9118-4854D97FFADB}" destId="{7CD708A2-4B4B-4AE8-91CE-D5DA261C050E}" srcOrd="2" destOrd="0" parTransId="{77587D43-DB77-4155-99D1-56E30C019407}" sibTransId="{E85CC29B-9DFD-456B-935E-BFB73E752DB5}"/>
    <dgm:cxn modelId="{47780FB3-D797-6E43-B64B-682D13D14CFA}" type="presParOf" srcId="{1B938E45-EFF3-6446-A4ED-3B81D92E5D4F}" destId="{92449D73-24E2-CD4D-9EFF-D6543B8D4756}" srcOrd="0" destOrd="0" presId="urn:microsoft.com/office/officeart/2005/8/layout/vList2"/>
    <dgm:cxn modelId="{2E7F06AD-BB32-2549-8D3C-9CF9DB7822C8}" type="presParOf" srcId="{1B938E45-EFF3-6446-A4ED-3B81D92E5D4F}" destId="{0FA0E89C-93ED-1E4C-8168-06BF35B0F950}" srcOrd="1" destOrd="0" presId="urn:microsoft.com/office/officeart/2005/8/layout/vList2"/>
    <dgm:cxn modelId="{39F9F435-EE8A-5A4F-AC22-EFFC24C25E8F}" type="presParOf" srcId="{1B938E45-EFF3-6446-A4ED-3B81D92E5D4F}" destId="{1EBF4EF0-BEA7-AA47-8AE6-3F7CCA6F6DAE}" srcOrd="2" destOrd="0" presId="urn:microsoft.com/office/officeart/2005/8/layout/vList2"/>
    <dgm:cxn modelId="{371C5E4A-6698-D747-B0C5-3FEEA165F638}" type="presParOf" srcId="{1B938E45-EFF3-6446-A4ED-3B81D92E5D4F}" destId="{D96221CD-6ED1-3146-B65A-F825E5C1E86C}" srcOrd="3" destOrd="0" presId="urn:microsoft.com/office/officeart/2005/8/layout/vList2"/>
    <dgm:cxn modelId="{723B9340-9132-D241-901B-F601C9DDE80E}" type="presParOf" srcId="{1B938E45-EFF3-6446-A4ED-3B81D92E5D4F}" destId="{EE672079-52F1-AC40-A083-C27AC6B1232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C9F94A-927C-1044-8972-C0C53998F20B}">
      <dsp:nvSpPr>
        <dsp:cNvPr id="0" name=""/>
        <dsp:cNvSpPr/>
      </dsp:nvSpPr>
      <dsp:spPr>
        <a:xfrm>
          <a:off x="3080" y="934241"/>
          <a:ext cx="3091011" cy="3091011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0320" rIns="170109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Žemės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ūkio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versle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didėja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poreikis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konkuruoti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tobulinant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jo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valdymą</a:t>
          </a:r>
          <a:endParaRPr lang="en-US" sz="1600" b="1" kern="1200" dirty="0">
            <a:latin typeface="Cambria" charset="0"/>
            <a:ea typeface="Cambria" charset="0"/>
            <a:cs typeface="Cambria" charset="0"/>
          </a:endParaRPr>
        </a:p>
      </dsp:txBody>
      <dsp:txXfrm>
        <a:off x="3080" y="934241"/>
        <a:ext cx="3091011" cy="3091011"/>
      </dsp:txXfrm>
    </dsp:sp>
    <dsp:sp modelId="{D5D13E70-433B-1948-9CC4-E6C64ED2FFDF}">
      <dsp:nvSpPr>
        <dsp:cNvPr id="0" name=""/>
        <dsp:cNvSpPr/>
      </dsp:nvSpPr>
      <dsp:spPr>
        <a:xfrm>
          <a:off x="2475889" y="934241"/>
          <a:ext cx="3091011" cy="309101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0320" rIns="170109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Robotizacijos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,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skaitmenizacijos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procesų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skverbimasis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į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žemės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ūkio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verslus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</a:p>
      </dsp:txBody>
      <dsp:txXfrm>
        <a:off x="2475889" y="934241"/>
        <a:ext cx="3091011" cy="3091011"/>
      </dsp:txXfrm>
    </dsp:sp>
    <dsp:sp modelId="{E0B20668-F90D-164F-95B3-98EA0F39B42C}">
      <dsp:nvSpPr>
        <dsp:cNvPr id="0" name=""/>
        <dsp:cNvSpPr/>
      </dsp:nvSpPr>
      <dsp:spPr>
        <a:xfrm>
          <a:off x="4948698" y="934241"/>
          <a:ext cx="3091011" cy="309101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0320" rIns="170109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Europos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žaliojo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susitarimo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iššūkia</a:t>
          </a:r>
          <a:r>
            <a:rPr lang="en-US" sz="1600" b="1" kern="1200" baseline="0" dirty="0" err="1">
              <a:latin typeface="Cambria" charset="0"/>
              <a:ea typeface="Cambria" charset="0"/>
              <a:cs typeface="Cambria" charset="0"/>
            </a:rPr>
            <a:t>i</a:t>
          </a:r>
          <a:r>
            <a:rPr lang="en-US" sz="1600" b="1" kern="1200" baseline="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baseline="0" dirty="0" err="1">
              <a:latin typeface="Cambria" charset="0"/>
              <a:ea typeface="Cambria" charset="0"/>
              <a:cs typeface="Cambria" charset="0"/>
            </a:rPr>
            <a:t>žemės</a:t>
          </a:r>
          <a:r>
            <a:rPr lang="en-US" sz="1600" b="1" kern="1200" baseline="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baseline="0" dirty="0" err="1">
              <a:latin typeface="Cambria" charset="0"/>
              <a:ea typeface="Cambria" charset="0"/>
              <a:cs typeface="Cambria" charset="0"/>
            </a:rPr>
            <a:t>ūkiui</a:t>
          </a:r>
          <a:r>
            <a:rPr lang="en-US" sz="1600" b="1" kern="1200" baseline="0">
              <a:latin typeface="Cambria" charset="0"/>
              <a:ea typeface="Cambria" charset="0"/>
              <a:cs typeface="Cambria" charset="0"/>
            </a:rPr>
            <a:t> </a:t>
          </a:r>
          <a:endParaRPr lang="en-US" sz="1600" b="1" kern="1200" dirty="0">
            <a:latin typeface="Cambria" charset="0"/>
            <a:ea typeface="Cambria" charset="0"/>
            <a:cs typeface="Cambria" charset="0"/>
          </a:endParaRPr>
        </a:p>
      </dsp:txBody>
      <dsp:txXfrm>
        <a:off x="4948698" y="934241"/>
        <a:ext cx="3091011" cy="3091011"/>
      </dsp:txXfrm>
    </dsp:sp>
    <dsp:sp modelId="{04DC4DDE-1CC6-0049-8040-4FD4E031DBF9}">
      <dsp:nvSpPr>
        <dsp:cNvPr id="0" name=""/>
        <dsp:cNvSpPr/>
      </dsp:nvSpPr>
      <dsp:spPr>
        <a:xfrm>
          <a:off x="7421507" y="934241"/>
          <a:ext cx="3091011" cy="309101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0320" rIns="170109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Vykstantys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globalizacijos</a:t>
          </a:r>
          <a:r>
            <a:rPr lang="en-US" sz="1600" b="1" kern="1200" dirty="0">
              <a:latin typeface="Cambria" charset="0"/>
              <a:ea typeface="Cambria" charset="0"/>
              <a:cs typeface="Cambria" charset="0"/>
            </a:rPr>
            <a:t> </a:t>
          </a:r>
          <a:r>
            <a:rPr lang="en-US" sz="1600" b="1" kern="1200" dirty="0" err="1">
              <a:latin typeface="Cambria" charset="0"/>
              <a:ea typeface="Cambria" charset="0"/>
              <a:cs typeface="Cambria" charset="0"/>
            </a:rPr>
            <a:t>procesai</a:t>
          </a:r>
          <a:endParaRPr lang="en-US" sz="1600" b="1" kern="1200" dirty="0">
            <a:latin typeface="Cambria" charset="0"/>
            <a:ea typeface="Cambria" charset="0"/>
            <a:cs typeface="Cambria" charset="0"/>
          </a:endParaRPr>
        </a:p>
      </dsp:txBody>
      <dsp:txXfrm>
        <a:off x="7421507" y="934241"/>
        <a:ext cx="3091011" cy="309101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94AD69-280E-384C-B877-0D1AE84F5F0B}">
      <dsp:nvSpPr>
        <dsp:cNvPr id="0" name=""/>
        <dsp:cNvSpPr/>
      </dsp:nvSpPr>
      <dsp:spPr>
        <a:xfrm>
          <a:off x="95986" y="0"/>
          <a:ext cx="10379439" cy="13293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800" kern="1200" noProof="0" dirty="0">
              <a:latin typeface="Calibri  "/>
              <a:ea typeface="Cambria" charset="0"/>
              <a:cs typeface="Cambria" charset="0"/>
            </a:rPr>
            <a:t>              </a:t>
          </a:r>
          <a:r>
            <a:rPr lang="lt-LT" sz="4000" kern="1200" noProof="0" dirty="0">
              <a:latin typeface="Georgia" panose="02040502050405020303" pitchFamily="18" charset="0"/>
              <a:ea typeface="Cambria" charset="0"/>
              <a:cs typeface="Cambria" charset="0"/>
            </a:rPr>
            <a:t>Biologinė įvairovė</a:t>
          </a:r>
        </a:p>
      </dsp:txBody>
      <dsp:txXfrm>
        <a:off x="2304808" y="0"/>
        <a:ext cx="8170616" cy="1329342"/>
      </dsp:txXfrm>
    </dsp:sp>
    <dsp:sp modelId="{2A98CF43-C9C8-7A4D-A2ED-1AFF882D65A6}">
      <dsp:nvSpPr>
        <dsp:cNvPr id="0" name=""/>
        <dsp:cNvSpPr/>
      </dsp:nvSpPr>
      <dsp:spPr>
        <a:xfrm>
          <a:off x="338538" y="192892"/>
          <a:ext cx="2725702" cy="10634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1D2925-564F-BE48-8014-CC05DED0E72B}">
      <dsp:nvSpPr>
        <dsp:cNvPr id="0" name=""/>
        <dsp:cNvSpPr/>
      </dsp:nvSpPr>
      <dsp:spPr>
        <a:xfrm>
          <a:off x="105924" y="1462276"/>
          <a:ext cx="10379439" cy="13293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000" kern="1200" noProof="0" dirty="0">
              <a:latin typeface="Georgia" panose="02040502050405020303" pitchFamily="18" charset="0"/>
              <a:ea typeface="Cambria" charset="0"/>
              <a:cs typeface="Cambria" charset="0"/>
            </a:rPr>
            <a:t>              Nuo lauko iki stalo</a:t>
          </a:r>
        </a:p>
      </dsp:txBody>
      <dsp:txXfrm>
        <a:off x="2314747" y="1462276"/>
        <a:ext cx="8170616" cy="1329342"/>
      </dsp:txXfrm>
    </dsp:sp>
    <dsp:sp modelId="{B4400D85-667A-4B49-B02F-D8CF62A61270}">
      <dsp:nvSpPr>
        <dsp:cNvPr id="0" name=""/>
        <dsp:cNvSpPr/>
      </dsp:nvSpPr>
      <dsp:spPr>
        <a:xfrm>
          <a:off x="298790" y="1568719"/>
          <a:ext cx="2765456" cy="10634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023F856-F35F-3D4A-92F8-B2C87FD5BD85}">
      <dsp:nvSpPr>
        <dsp:cNvPr id="0" name=""/>
        <dsp:cNvSpPr/>
      </dsp:nvSpPr>
      <dsp:spPr>
        <a:xfrm>
          <a:off x="124722" y="2924552"/>
          <a:ext cx="10379439" cy="13293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000" kern="1200" noProof="0" dirty="0">
              <a:latin typeface="Georgia" panose="02040502050405020303" pitchFamily="18" charset="0"/>
              <a:ea typeface="Cambria" charset="0"/>
              <a:cs typeface="Cambria" charset="0"/>
            </a:rPr>
            <a:t>               Tvarus žemės ūkis</a:t>
          </a:r>
        </a:p>
      </dsp:txBody>
      <dsp:txXfrm>
        <a:off x="2333544" y="2924552"/>
        <a:ext cx="8170616" cy="1329342"/>
      </dsp:txXfrm>
    </dsp:sp>
    <dsp:sp modelId="{DADEA21B-D115-BB45-9B42-510991FAD101}">
      <dsp:nvSpPr>
        <dsp:cNvPr id="0" name=""/>
        <dsp:cNvSpPr/>
      </dsp:nvSpPr>
      <dsp:spPr>
        <a:xfrm>
          <a:off x="265025" y="3087466"/>
          <a:ext cx="2840644" cy="10634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2FB3BA-208B-324D-AAA7-5D36BD53CA85}">
      <dsp:nvSpPr>
        <dsp:cNvPr id="0" name=""/>
        <dsp:cNvSpPr/>
      </dsp:nvSpPr>
      <dsp:spPr>
        <a:xfrm>
          <a:off x="0" y="0"/>
          <a:ext cx="42435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D338B5-2518-C544-8D51-678DC41C709C}">
      <dsp:nvSpPr>
        <dsp:cNvPr id="0" name=""/>
        <dsp:cNvSpPr/>
      </dsp:nvSpPr>
      <dsp:spPr>
        <a:xfrm>
          <a:off x="0" y="0"/>
          <a:ext cx="4243589" cy="166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3500" kern="1200" noProof="0" dirty="0">
              <a:latin typeface="Georgia" panose="02040502050405020303" pitchFamily="18" charset="0"/>
            </a:rPr>
            <a:t>Apimančias bent 30 proc. sausumos Europoje</a:t>
          </a:r>
        </a:p>
      </dsp:txBody>
      <dsp:txXfrm>
        <a:off x="0" y="0"/>
        <a:ext cx="4243589" cy="1660334"/>
      </dsp:txXfrm>
    </dsp:sp>
    <dsp:sp modelId="{B725AEE2-A722-9F40-8823-501A5BFDD0D9}">
      <dsp:nvSpPr>
        <dsp:cNvPr id="0" name=""/>
        <dsp:cNvSpPr/>
      </dsp:nvSpPr>
      <dsp:spPr>
        <a:xfrm>
          <a:off x="0" y="1660334"/>
          <a:ext cx="4243589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6B2DA8-963F-E541-8F3A-920D96686150}">
      <dsp:nvSpPr>
        <dsp:cNvPr id="0" name=""/>
        <dsp:cNvSpPr/>
      </dsp:nvSpPr>
      <dsp:spPr>
        <a:xfrm>
          <a:off x="0" y="1660334"/>
          <a:ext cx="4243589" cy="166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3500" kern="1200" noProof="0" dirty="0">
              <a:latin typeface="Georgia" panose="02040502050405020303" pitchFamily="18" charset="0"/>
            </a:rPr>
            <a:t>Apimančias bent 30 proc. jūrų Europoje</a:t>
          </a:r>
        </a:p>
      </dsp:txBody>
      <dsp:txXfrm>
        <a:off x="0" y="1660334"/>
        <a:ext cx="4243589" cy="166033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82F83-E238-A849-8D9A-27837B6B732E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Click to edit Master text styles</a:t>
            </a:r>
          </a:p>
          <a:p>
            <a:pPr lvl="1"/>
            <a:r>
              <a:rPr lang="lt-LT"/>
              <a:t>Second level</a:t>
            </a:r>
          </a:p>
          <a:p>
            <a:pPr lvl="2"/>
            <a:r>
              <a:rPr lang="lt-LT"/>
              <a:t>Third level</a:t>
            </a:r>
          </a:p>
          <a:p>
            <a:pPr lvl="3"/>
            <a:r>
              <a:rPr lang="lt-LT"/>
              <a:t>Fourth level</a:t>
            </a:r>
          </a:p>
          <a:p>
            <a:pPr lvl="4"/>
            <a:r>
              <a:rPr lang="lt-L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5990A-D0C6-114E-BCA2-2617C37F37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195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0860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7894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įdiegė </a:t>
            </a:r>
            <a:r>
              <a:rPr lang="lt-L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Teisingos pertvarkos mechanizmą</a:t>
            </a:r>
            <a:r>
              <a:rPr lang="lt-L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kad teiktų </a:t>
            </a:r>
            <a:r>
              <a:rPr lang="lt-L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finansinę ir techninę paramą </a:t>
            </a:r>
            <a:r>
              <a:rPr lang="lt-L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regionams, kuriuos labiausiai paveikė perėjimas prie mažo anglies dioksido kiekio technologijų ekonomikos. 2021–2027 m. laikotarpiu jis padės sutelkti bent </a:t>
            </a:r>
            <a:r>
              <a:rPr lang="lt-L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65–75 mlrd. €</a:t>
            </a:r>
            <a:r>
              <a:rPr lang="lt-L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lt-L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Teisingos pertvarkos fondas (TPF)</a:t>
            </a:r>
            <a:r>
              <a:rPr lang="lt-L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kurio bendras biudžetas sudaro 17,5 mlrd. €, yra pirmasis Teisingos pertvarkos mechanizmo ramstis. Finansavimą ES biudžeto lėšomis papildys nacionalinis bendras finansavimas ir pervedimai iš Europos regioninės plėtros fondo ir „Europos socialinio fondo +“.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7138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Nors 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tenka tik 8 % viso pasaulyje išmetamo CO</a:t>
            </a:r>
            <a:r>
              <a:rPr lang="x-none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kiekio,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Europos komisija komunikate nurodo, kad bus išplėsta anglies dioksido mokesčio bazė.</a:t>
            </a:r>
            <a:r>
              <a:rPr lang="x-none" dirty="0">
                <a:effectLst/>
              </a:rPr>
              <a:t> Jeigu didės mokesčiai, mokėsime dieesnes kainas mes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2498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6469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7083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5098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562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Daugiausia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emisijos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lt-L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šmeta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Kinija, JAV ir Europa.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 m.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išmetė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proc.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pasaulinės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emisijos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JAV – 15 proc., Europos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šalys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15,38,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Lenkija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0,93 proc.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Lietuva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0,04 proc.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pasaulinės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emisijos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 m. ES </a:t>
            </a:r>
            <a:r>
              <a:rPr lang="lt-L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vidut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emisijų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lt-L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šmetė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7,8 t/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gyventojui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Lietuvoje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atitinkamai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5,5 t/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gyventojui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Lenkijoje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10 t/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gyventojui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Kinijoje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7,1 t/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gyventojui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Keturios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Europos S</a:t>
            </a:r>
            <a:r>
              <a:rPr lang="lt-L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ąjungos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šalys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patenka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dvide</a:t>
            </a:r>
            <a:r>
              <a:rPr lang="lt-L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šimties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psaulio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šalių, išmetančių daugiausia CO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emisijų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2018 m.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Vokietija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Lenkija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(18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Prancūzija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3993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Lietuvoje daugiausia išmeta transporto (30,9 proc.) ir energetikos (27,5 proc.) sektoriai. Trečioje vietoje – žemės ūkis (20,9 proc.), kiek mažiau ŠESD išmesta pramonės (16,7 proc.) ir atliekų (4,0 proc.) sektoriuose.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 m.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pertekliaus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kiekis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vienam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hektarui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pasėlių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buvo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Kinijoje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150,36 kg.,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Lietuvoje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11,49 kg.,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Lenkijoje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63,93 kg.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 m.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Kinijoje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ha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ariamos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žemės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buvo sunaudota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393,22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kg  trąšų (neįskaičius mėšlo), Lietuvoje - 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133,52 kg.,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Lenkijoje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177,6 kg.,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Malaizijoje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2106 kg.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5519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žemės ūkiui skirti plotai žemyne ​​iki 2030 m. Sumažės 178 milijonais hektarų. Pasėliai augs lėčiau nei anksčiau,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 augalų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selekcijos ir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ūkių 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valdymo pažanga vis tiek padės ūkininkams pasiekti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gamybos apimčių didėjimą. Žemės ūkis – vienas iš labiausiai skaitmenizuotų sričių. Jau dabar Lietuvoje įmonės ir ūkininkai naudoja </a:t>
            </a:r>
            <a:r>
              <a:rPr lang="lt-L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dronus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robotus.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3346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Skaitmenizacija ir žaliasis kursas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9398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Maisto poreikdidėja, žemės ūkio paskirties žemės mažėja.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01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aržovių kiekis, esantis ant žmonių stalų, auga vis reikšmingiau,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mažėja gyvulinės kilmės maisto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vartojimas. Žmonės pradeda teikti pirmenybę kokybei ir įvairovei, o ne kiekybei.</a:t>
            </a:r>
          </a:p>
          <a:p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vartotojai vis labiau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pageidauja kokybiško, ekologiško 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maisto, o tokie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aspektai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kaip sveikata, maistinės savybės, kilmė, tvarumas ir gyvūnų gerovė tampa itin svarbūs.</a:t>
            </a:r>
          </a:p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paklausa tur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ės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lemiamą įtaką auginamoms veislėms, auginimo būdams ir gyvulių veisimui. Neabejotina, kad tam tikri rinkos sektoriai, pavyzdžiui, ekologiškų ir </a:t>
            </a:r>
            <a:r>
              <a:rPr lang="lt-L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biodinaminių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produktų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poreikis 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ateinantį dešimtmetį ženkliai augs. </a:t>
            </a:r>
            <a:r>
              <a:rPr lang="x-non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Už tai turėsime susimokėti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0060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00711FD7-2773-4C77-9584-8713BEC1B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681A3-34EB-46E1-8D99-EC7B66BDD37F}" type="slidenum">
              <a:rPr lang="lt-LT" altLang="en-US"/>
              <a:pPr/>
              <a:t>16</a:t>
            </a:fld>
            <a:endParaRPr lang="lt-LT" altLang="en-US"/>
          </a:p>
        </p:txBody>
      </p:sp>
      <p:sp>
        <p:nvSpPr>
          <p:cNvPr id="6146" name="Rectangle 2">
            <a:extLst>
              <a:ext uri="{FF2B5EF4-FFF2-40B4-BE49-F238E27FC236}">
                <a16:creationId xmlns="" xmlns:a16="http://schemas.microsoft.com/office/drawing/2014/main" id="{81886D03-B87B-415A-A36A-D5C00486C9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="" xmlns:a16="http://schemas.microsoft.com/office/drawing/2014/main" id="{51AD9F6B-8080-41EE-AF49-32E27C5F5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Remiantis Tarptautinės nepilotuojamų transporto priemonių sistemų asociacijos prognozėmis, </a:t>
            </a:r>
            <a:r>
              <a:rPr lang="lt-L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ateityje ūkiai užims apie 80 procentų visos komercinės </a:t>
            </a:r>
            <a:r>
              <a:rPr lang="lt-L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dronų</a:t>
            </a:r>
            <a:r>
              <a:rPr lang="lt-L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rinkos</a:t>
            </a:r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75789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5990A-D0C6-114E-BCA2-2617C37F37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577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4D7-3012-AC42-89EE-4CA59250A5A5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323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3EDA-E1D5-B548-A067-69E2A4E3C522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8487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168DD-BFE0-724A-8959-637336DAF988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893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701-1C73-0F4C-8F46-E71588F4E6BF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766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5F99-6724-2F43-AFF8-D68352E7E5EC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518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DF4B-E115-9047-BA12-349C5B520DD3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224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F5A7-48A4-2540-9269-61D6B4157115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411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C4EEE-8A65-AD4C-A3CD-FAB6476061F9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340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84B3-9A80-3F4E-8230-1459ED945D53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818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AFE0-1226-4B44-8A00-ED61AB557900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611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63DF4-3AF5-6B40-A8B2-572C1129D92C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123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Click to edit Master text styles</a:t>
            </a:r>
          </a:p>
          <a:p>
            <a:pPr lvl="1"/>
            <a:r>
              <a:rPr lang="lt-LT"/>
              <a:t>Second level</a:t>
            </a:r>
          </a:p>
          <a:p>
            <a:pPr lvl="2"/>
            <a:r>
              <a:rPr lang="lt-LT"/>
              <a:t>Third level</a:t>
            </a:r>
          </a:p>
          <a:p>
            <a:pPr lvl="3"/>
            <a:r>
              <a:rPr lang="lt-LT"/>
              <a:t>Fourth level</a:t>
            </a:r>
          </a:p>
          <a:p>
            <a:pPr lvl="4"/>
            <a:r>
              <a:rPr lang="lt-L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619A-7A36-4549-9717-17FE8447AA95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t-LT"/>
              <a:t>Konferencija "Naujoji realybė- naujieji finansai"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2C0C2-06AB-AB43-BD2B-985C4B2FA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015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122363"/>
            <a:ext cx="11651530" cy="2387600"/>
          </a:xfrm>
        </p:spPr>
        <p:txBody>
          <a:bodyPr>
            <a:normAutofit/>
          </a:bodyPr>
          <a:lstStyle/>
          <a:p>
            <a:r>
              <a:rPr lang="en-GB" sz="4400" b="1" dirty="0">
                <a:latin typeface="Georgia" panose="02040502050405020303" pitchFamily="18" charset="0"/>
              </a:rPr>
              <a:t>EUROPOS </a:t>
            </a:r>
            <a:r>
              <a:rPr lang="lt-LT" sz="4400" b="1" dirty="0" smtClean="0">
                <a:latin typeface="Georgia" panose="02040502050405020303" pitchFamily="18" charset="0"/>
              </a:rPr>
              <a:t>Ž</a:t>
            </a:r>
            <a:r>
              <a:rPr lang="en-GB" sz="4400" b="1" dirty="0" smtClean="0">
                <a:latin typeface="Georgia" panose="02040502050405020303" pitchFamily="18" charset="0"/>
              </a:rPr>
              <a:t>ALIASIS </a:t>
            </a:r>
            <a:r>
              <a:rPr lang="en-GB" sz="4400" b="1" dirty="0">
                <a:latin typeface="Georgia" panose="02040502050405020303" pitchFamily="18" charset="0"/>
              </a:rPr>
              <a:t>KURSAS: </a:t>
            </a:r>
            <a:r>
              <a:rPr lang="en-GB" sz="4400" b="1" dirty="0" smtClean="0">
                <a:latin typeface="Georgia" panose="02040502050405020303" pitchFamily="18" charset="0"/>
              </a:rPr>
              <a:t>I</a:t>
            </a:r>
            <a:r>
              <a:rPr lang="lt-LT" sz="4400" b="1" dirty="0" smtClean="0">
                <a:latin typeface="Georgia" panose="02040502050405020303" pitchFamily="18" charset="0"/>
              </a:rPr>
              <a:t>ŠŠŪ</a:t>
            </a:r>
            <a:r>
              <a:rPr lang="en-GB" sz="4400" b="1" dirty="0" smtClean="0">
                <a:latin typeface="Georgia" panose="02040502050405020303" pitchFamily="18" charset="0"/>
              </a:rPr>
              <a:t>KIAI </a:t>
            </a:r>
            <a:r>
              <a:rPr lang="en-GB" sz="4400" b="1" dirty="0">
                <a:latin typeface="Georgia" panose="02040502050405020303" pitchFamily="18" charset="0"/>
              </a:rPr>
              <a:t>IR </a:t>
            </a:r>
            <a:r>
              <a:rPr lang="en-GB" sz="4400" b="1" dirty="0" smtClean="0">
                <a:latin typeface="Georgia" panose="02040502050405020303" pitchFamily="18" charset="0"/>
              </a:rPr>
              <a:t>GALIMYB</a:t>
            </a:r>
            <a:r>
              <a:rPr lang="lt-LT" sz="4400" b="1" dirty="0" smtClean="0">
                <a:latin typeface="Georgia" panose="02040502050405020303" pitchFamily="18" charset="0"/>
              </a:rPr>
              <a:t>Ė</a:t>
            </a:r>
            <a:r>
              <a:rPr lang="en-GB" sz="4400" b="1" dirty="0" smtClean="0">
                <a:latin typeface="Georgia" panose="02040502050405020303" pitchFamily="18" charset="0"/>
              </a:rPr>
              <a:t>S </a:t>
            </a:r>
            <a:r>
              <a:rPr lang="lt-LT" sz="4400" b="1" smtClean="0">
                <a:latin typeface="Georgia" panose="02040502050405020303" pitchFamily="18" charset="0"/>
              </a:rPr>
              <a:t>Ž</a:t>
            </a:r>
            <a:r>
              <a:rPr lang="en-GB" sz="4400" b="1" smtClean="0">
                <a:latin typeface="Georgia" panose="02040502050405020303" pitchFamily="18" charset="0"/>
              </a:rPr>
              <a:t>EM</a:t>
            </a:r>
            <a:r>
              <a:rPr lang="lt-LT" sz="4400" b="1" dirty="0" smtClean="0">
                <a:latin typeface="Georgia" panose="02040502050405020303" pitchFamily="18" charset="0"/>
              </a:rPr>
              <a:t>Ė</a:t>
            </a:r>
            <a:r>
              <a:rPr lang="en-GB" sz="4400" b="1" dirty="0" smtClean="0">
                <a:latin typeface="Georgia" panose="02040502050405020303" pitchFamily="18" charset="0"/>
              </a:rPr>
              <a:t>S </a:t>
            </a:r>
            <a:r>
              <a:rPr lang="lt-LT" sz="4400" b="1" dirty="0" smtClean="0">
                <a:latin typeface="Georgia" panose="02040502050405020303" pitchFamily="18" charset="0"/>
              </a:rPr>
              <a:t>Ū</a:t>
            </a:r>
            <a:r>
              <a:rPr lang="en-GB" sz="4400" b="1" dirty="0" smtClean="0">
                <a:latin typeface="Georgia" panose="02040502050405020303" pitchFamily="18" charset="0"/>
              </a:rPr>
              <a:t>KIUI </a:t>
            </a:r>
            <a:endParaRPr lang="en-GB" sz="4400" dirty="0">
              <a:latin typeface="Georgia" panose="02040502050405020303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pPr algn="r"/>
            <a:r>
              <a:rPr lang="lt-LT" dirty="0">
                <a:latin typeface="Georgia" panose="02040502050405020303" pitchFamily="18" charset="0"/>
                <a:ea typeface="Cambria" charset="0"/>
                <a:cs typeface="Cambria" charset="0"/>
              </a:rPr>
              <a:t>Prof. dr. Astrida Miceikienė,</a:t>
            </a:r>
          </a:p>
          <a:p>
            <a:pPr algn="r"/>
            <a:r>
              <a:rPr lang="lt-LT" dirty="0">
                <a:latin typeface="Georgia" panose="02040502050405020303" pitchFamily="18" charset="0"/>
                <a:ea typeface="Cambria" charset="0"/>
                <a:cs typeface="Cambria" charset="0"/>
              </a:rPr>
              <a:t>VDU Žemės ūkio akademijos kanclerė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EDE265-C1BA-9749-A689-ACA46ACAF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916" y="452173"/>
            <a:ext cx="1823155" cy="60099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AC44DF-F4A9-4D4A-8859-FA8D22B9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31524"/>
            <a:ext cx="4648200" cy="689952"/>
          </a:xfrm>
        </p:spPr>
        <p:txBody>
          <a:bodyPr/>
          <a:lstStyle/>
          <a:p>
            <a:r>
              <a:rPr lang="lt-LT" dirty="0">
                <a:solidFill>
                  <a:schemeClr val="tx1"/>
                </a:solidFill>
                <a:latin typeface="Georgia" panose="02040502050405020303" pitchFamily="18" charset="0"/>
              </a:rPr>
              <a:t>Konferencija "Naujoji realybė- naujieji finansai"</a:t>
            </a:r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535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3" y="349960"/>
            <a:ext cx="5275384" cy="1544033"/>
          </a:xfrm>
        </p:spPr>
        <p:txBody>
          <a:bodyPr anchor="b">
            <a:normAutofit/>
          </a:bodyPr>
          <a:lstStyle/>
          <a:p>
            <a:r>
              <a:rPr lang="lt-LT" sz="4200" b="1" dirty="0">
                <a:latin typeface="Georgia" panose="02040502050405020303" pitchFamily="18" charset="0"/>
                <a:ea typeface="Cambria" charset="0"/>
                <a:cs typeface="Cambria" charset="0"/>
              </a:rPr>
              <a:t>Sukurti saugomas teritorijas</a:t>
            </a:r>
            <a:endParaRPr lang="lt-LT" sz="4200" dirty="0">
              <a:latin typeface="Georgia" panose="02040502050405020303" pitchFamily="18" charset="0"/>
              <a:ea typeface="Cambria" charset="0"/>
              <a:cs typeface="Cambria" charset="0"/>
            </a:endParaRPr>
          </a:p>
        </p:txBody>
      </p:sp>
      <p:sp>
        <p:nvSpPr>
          <p:cNvPr id="15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hand holding a small tree&#10;&#10;Description automatically generated with medium confidence">
            <a:extLst>
              <a:ext uri="{FF2B5EF4-FFF2-40B4-BE49-F238E27FC236}">
                <a16:creationId xmlns="" xmlns:a16="http://schemas.microsoft.com/office/drawing/2014/main" id="{517F2C6E-77B5-074A-B038-CFE49A67D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9" r="43293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27148934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F96CB0D9-B842-124D-8189-75967DED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15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="" xmlns:a16="http://schemas.microsoft.com/office/drawing/2014/main" id="{45D37F4E-DDB4-456B-97E0-9937730A03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lt-LT" sz="4600" b="1" dirty="0">
                <a:latin typeface="Georgia" panose="02040502050405020303" pitchFamily="18" charset="0"/>
                <a:ea typeface="Cambria" charset="0"/>
                <a:cs typeface="Cambria" charset="0"/>
              </a:rPr>
              <a:t>Atkurti</a:t>
            </a:r>
            <a:r>
              <a:rPr lang="lt-LT" sz="4600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lt-LT" sz="4600" b="1" dirty="0">
                <a:latin typeface="Georgia" panose="02040502050405020303" pitchFamily="18" charset="0"/>
                <a:ea typeface="Cambria" charset="0"/>
                <a:cs typeface="Cambria" charset="0"/>
              </a:rPr>
              <a:t>nualintas sausumos ir jūrų ekosistemas Europoje</a:t>
            </a:r>
            <a:r>
              <a:rPr lang="en-US" sz="4600" b="1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endParaRPr lang="en-US" sz="4600" dirty="0">
              <a:latin typeface="Georgia" panose="02040502050405020303" pitchFamily="18" charset="0"/>
              <a:ea typeface="Cambria" charset="0"/>
              <a:cs typeface="Cambria" charset="0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="" xmlns:a16="http://schemas.microsoft.com/office/drawing/2014/main" id="{B2DD41CD-8F47-4F56-AD12-4E2FF76969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39AB04-7A4B-8746-870E-174D0F9E0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7" r="27695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FD3B85-1E19-2948-9453-F2EC3E9FB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t-LT"/>
              <a:t>Konferencija "Naujoji realybė- naujieji finansai"</a:t>
            </a:r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50020843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108868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Naujų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verslo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valdymo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modelių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žemės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ūkyje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taikymas</a:t>
            </a:r>
            <a:endParaRPr lang="en-US" sz="3600" b="1" dirty="0">
              <a:latin typeface="Georgia" panose="02040502050405020303" pitchFamily="18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skaitmeninimo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procesas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lemiamai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keičia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verslo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valdymą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.  </a:t>
            </a:r>
          </a:p>
          <a:p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Kuriami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Fintech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produktai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sąnaudų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valdymo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technologijos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valdymo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paslaugų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modeliai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kiti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inovatyvūs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verslo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valdymo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sprendimai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.  </a:t>
            </a:r>
          </a:p>
          <a:p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Jau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taikomos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verslo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valdymo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technologijos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siūlant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valdymui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reikalingų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duomenų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rinkimą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jutikliais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sparčiai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plėtojamas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dalijimosi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ekonomikos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konceptas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produktų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gamybai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reikalingai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technikai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efektyviau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panaudoti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virtuali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kooperacija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, 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daiktų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gyvulių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augalų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internetas</a:t>
            </a:r>
            <a:r>
              <a:rPr lang="mr-IN" dirty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r>
              <a:rPr lang="lt-LT" dirty="0">
                <a:latin typeface="Times New Roman" charset="0"/>
                <a:ea typeface="Times New Roman" charset="0"/>
                <a:cs typeface="Times New Roman" charset="0"/>
              </a:rPr>
              <a:t>...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10920C-57D4-4147-8E04-2C42A2C4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030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verslo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rizikų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valdymo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naujais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įrankiais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kompetencijos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verslo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skaitmeninimas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leidžia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pritaikyti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tokius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valdymo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sprendimus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skatina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inovacijas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kurias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nebuvo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įmanoma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diegti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dėl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duomenų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trūkumo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atsiveria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didesnės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galimybės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rizikų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valdyme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0" indent="0">
              <a:buNone/>
            </a:pP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Atsiradus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galimybei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rinkti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duomenis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apie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augalus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gyvulius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realiu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laiku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jutiklių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dronų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palydovų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pagalba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atsiveria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galimybė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valdyti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gamtines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technologines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rizikas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realiu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laiku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.  </a:t>
            </a:r>
          </a:p>
          <a:p>
            <a:pPr marL="0" indent="0">
              <a:buNone/>
            </a:pP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Mokslininkai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prognozuoja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kad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darbuotojų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parinkimas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bus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labiausia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susijęs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su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jų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gebėjimais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valdyti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rizikas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taip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pat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visiškai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persikels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į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elektroninę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erdvę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41BE5B-534F-4640-84FD-D5027D1D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9793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Skatmeninių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technologijų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taikymo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verslo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valdyme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kompetencijos</a:t>
            </a:r>
            <a:endParaRPr lang="en-US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Skaitmenizavimo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technologijos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atveria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naujas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verslo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valdymo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galimybes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visuose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maisto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produktų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vertės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grandinės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etapuose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procesų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automatizavimas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leidžia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tiksliai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sureguliuoti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naudojamų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žaliavų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medžiagų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kiekius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sumažinti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rankinio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darbo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poreikį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; </a:t>
            </a:r>
          </a:p>
          <a:p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palydoviniai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duomenys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jutikliai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pagerina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pasėlių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augimo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ar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vandens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kokybės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stebėjimo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tikslumą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o visa tai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sumažina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sąnaudas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produktų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kilmės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atsekamumo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technologijos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skaitmeninės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logistikos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paslaugos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suteikia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galimybę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supaprastinti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žemės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ūkio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maisto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produktų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tiekimo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grandines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tuo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pačiu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teikdamos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patikimą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informaciją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vartotojams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padidindamos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šias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technologijas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taikančių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verslininkų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konkurencines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 err="1">
                <a:latin typeface="Times New Roman" charset="0"/>
                <a:ea typeface="Times New Roman" charset="0"/>
                <a:cs typeface="Times New Roman" charset="0"/>
              </a:rPr>
              <a:t>galimybes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D03A41-BF35-AA4C-9B20-08E5A82E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4125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b="1" dirty="0">
                <a:latin typeface="Times New Roman" charset="0"/>
                <a:ea typeface="Times New Roman" charset="0"/>
                <a:cs typeface="Times New Roman" charset="0"/>
              </a:rPr>
              <a:t>Ateities žemės ūkio </a:t>
            </a:r>
            <a:r>
              <a:rPr lang="lt-LT" sz="3600" b="1" dirty="0" err="1">
                <a:latin typeface="Times New Roman" charset="0"/>
                <a:ea typeface="Times New Roman" charset="0"/>
                <a:cs typeface="Times New Roman" charset="0"/>
              </a:rPr>
              <a:t>tendecijos</a:t>
            </a:r>
            <a:r>
              <a:rPr lang="lt-LT" sz="3600" b="1" dirty="0">
                <a:latin typeface="Times New Roman" charset="0"/>
                <a:ea typeface="Times New Roman" charset="0"/>
                <a:cs typeface="Times New Roman" charset="0"/>
              </a:rPr>
              <a:t>: žaliasis kursas + </a:t>
            </a:r>
            <a:r>
              <a:rPr lang="lt-LT" sz="3600" b="1" dirty="0" err="1">
                <a:latin typeface="Times New Roman" charset="0"/>
                <a:ea typeface="Times New Roman" charset="0"/>
                <a:cs typeface="Times New Roman" charset="0"/>
              </a:rPr>
              <a:t>skaitmenizacija</a:t>
            </a:r>
            <a:endParaRPr lang="en-US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460841" cy="45307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Prognozuojama, kad per ateinančius 10 metų </a:t>
            </a:r>
            <a:r>
              <a:rPr lang="lt-LT" sz="1600" b="1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žemės ūkio robotai bus kiekvieno modernaus ūkio dalimi. </a:t>
            </a:r>
          </a:p>
          <a:p>
            <a:pPr marL="0" indent="0">
              <a:buNone/>
            </a:pP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Investicijų skatinimas į naujų technologijų kūrimą, orientuotų į sunaudojamos energijos mažinimą bei dirvožemio ir vandens resursų išsaugojimą, taip pat turėtų prisidėti įvedant šias </a:t>
            </a:r>
            <a:r>
              <a:rPr lang="lt-LT" sz="1600" dirty="0" err="1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robotizuotas</a:t>
            </a: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 sistemas į žemės ūkio rinką.</a:t>
            </a:r>
          </a:p>
          <a:p>
            <a:pPr marL="0" indent="0">
              <a:buNone/>
            </a:pP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Pasaulyje pirmaujantys žemės ūkio technikos gamintojai investuoja dideles lėšas į </a:t>
            </a:r>
            <a:r>
              <a:rPr lang="lt-LT" sz="1600" b="1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naujų bei tvarių skaitmeninių technologijų kūrimą</a:t>
            </a: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Žemės ūkio technikos milžinė „</a:t>
            </a:r>
            <a:r>
              <a:rPr lang="lt-LT" sz="1600" dirty="0" err="1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John</a:t>
            </a: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 </a:t>
            </a:r>
            <a:r>
              <a:rPr lang="lt-LT" sz="1600" dirty="0" err="1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Deere</a:t>
            </a: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“ jau pristatė </a:t>
            </a:r>
            <a:r>
              <a:rPr lang="lt-LT" sz="1600" b="1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koncepcinį autonominį traktorių vikšrine važiuokle.</a:t>
            </a: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 Japonų įmonė „</a:t>
            </a:r>
            <a:r>
              <a:rPr lang="lt-LT" sz="1600" dirty="0" err="1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Kubota</a:t>
            </a: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“ jau demonstravo </a:t>
            </a:r>
            <a:r>
              <a:rPr lang="lt-LT" sz="1600" b="1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sumanaus traktoriaus koncepciją</a:t>
            </a: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 „X </a:t>
            </a:r>
            <a:r>
              <a:rPr lang="lt-LT" sz="1600" dirty="0" err="1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traktor</a:t>
            </a:r>
            <a:r>
              <a:rPr lang="lt-LT" sz="1600" dirty="0">
                <a:solidFill>
                  <a:srgbClr val="262A34"/>
                </a:solidFill>
                <a:latin typeface="Georgia" panose="02040502050405020303" pitchFamily="18" charset="0"/>
                <a:ea typeface="Georgia" charset="0"/>
                <a:cs typeface="Times New Roman" panose="02020603050405020304" pitchFamily="18" charset="0"/>
              </a:rPr>
              <a:t>“. Šis projektinis modelis reprezentuoja įsivaizduojamą ūkininkavimo ateitį – kai žemės ūkio operacijos atliekamos visiškai autonomiškai – remiantis įvairiais duomenimis, tokiais kaip oro sąlygos, pasėlių augimo tempas ir kt.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796C74-9F6D-6740-9666-A0F394CD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0" y="1825625"/>
            <a:ext cx="4114800" cy="4351338"/>
          </a:xfrm>
        </p:spPr>
        <p:txBody>
          <a:bodyPr>
            <a:normAutofit/>
          </a:bodyPr>
          <a:lstStyle/>
          <a:p>
            <a:endParaRPr lang="x-non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3C0986E-24D5-3244-9B10-90F27D7D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22" y="3821905"/>
            <a:ext cx="4287796" cy="2355057"/>
          </a:xfrm>
          <a:prstGeom prst="rect">
            <a:avLst/>
          </a:prstGeom>
        </p:spPr>
      </p:pic>
      <p:pic>
        <p:nvPicPr>
          <p:cNvPr id="1028" name="Picture 4" descr="Autonomous Electric Tractor - Future of Farming | John Deere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40" y="1825625"/>
            <a:ext cx="4054759" cy="199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427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85" y="1318847"/>
            <a:ext cx="5029718" cy="43961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Georgia" panose="02040502050405020303" pitchFamily="18" charset="0"/>
              </a:rPr>
              <a:t>Kompanija</a:t>
            </a:r>
            <a:r>
              <a:rPr lang="en-US" dirty="0">
                <a:latin typeface="Georgia" panose="02040502050405020303" pitchFamily="18" charset="0"/>
              </a:rPr>
              <a:t> “Forbes” </a:t>
            </a:r>
            <a:r>
              <a:rPr lang="en-US" dirty="0" err="1">
                <a:latin typeface="Georgia" panose="02040502050405020303" pitchFamily="18" charset="0"/>
              </a:rPr>
              <a:t>teigia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kad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pirmasis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pasaulyje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visiškai</a:t>
            </a:r>
            <a:r>
              <a:rPr lang="en-US" dirty="0">
                <a:latin typeface="Georgia" panose="02040502050405020303" pitchFamily="18" charset="0"/>
              </a:rPr>
              <a:t> be </a:t>
            </a:r>
            <a:r>
              <a:rPr lang="en-US" dirty="0" err="1">
                <a:latin typeface="Georgia" panose="02040502050405020303" pitchFamily="18" charset="0"/>
              </a:rPr>
              <a:t>žmogaus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tiesioginio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fizinio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darbo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užaugintas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ir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nuimtas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derlius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buvo</a:t>
            </a:r>
            <a:r>
              <a:rPr lang="en-US" dirty="0">
                <a:latin typeface="Georgia" panose="02040502050405020303" pitchFamily="18" charset="0"/>
              </a:rPr>
              <a:t> 2017 m. 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t. y.  </a:t>
            </a:r>
            <a:r>
              <a:rPr lang="en-US" b="1" dirty="0">
                <a:latin typeface="Georgia" panose="02040502050405020303" pitchFamily="18" charset="0"/>
              </a:rPr>
              <a:t>tame </a:t>
            </a:r>
            <a:r>
              <a:rPr lang="en-US" b="1" dirty="0" err="1">
                <a:latin typeface="Georgia" panose="02040502050405020303" pitchFamily="18" charset="0"/>
              </a:rPr>
              <a:t>pasėlių</a:t>
            </a:r>
            <a:r>
              <a:rPr lang="en-US" b="1" dirty="0">
                <a:latin typeface="Georgia" panose="02040502050405020303" pitchFamily="18" charset="0"/>
              </a:rPr>
              <a:t> </a:t>
            </a:r>
            <a:r>
              <a:rPr lang="en-US" b="1" dirty="0" err="1">
                <a:latin typeface="Georgia" panose="02040502050405020303" pitchFamily="18" charset="0"/>
              </a:rPr>
              <a:t>lauke</a:t>
            </a:r>
            <a:r>
              <a:rPr lang="en-US" b="1" dirty="0">
                <a:latin typeface="Georgia" panose="02040502050405020303" pitchFamily="18" charset="0"/>
              </a:rPr>
              <a:t> </a:t>
            </a:r>
            <a:r>
              <a:rPr lang="en-US" b="1" dirty="0" err="1">
                <a:latin typeface="Georgia" panose="02040502050405020303" pitchFamily="18" charset="0"/>
              </a:rPr>
              <a:t>niekada</a:t>
            </a:r>
            <a:r>
              <a:rPr lang="en-US" b="1" dirty="0">
                <a:latin typeface="Georgia" panose="02040502050405020303" pitchFamily="18" charset="0"/>
              </a:rPr>
              <a:t> </a:t>
            </a:r>
            <a:r>
              <a:rPr lang="en-US" b="1" dirty="0" err="1">
                <a:latin typeface="Georgia" panose="02040502050405020303" pitchFamily="18" charset="0"/>
              </a:rPr>
              <a:t>nebuvo</a:t>
            </a:r>
            <a:r>
              <a:rPr lang="en-US" b="1" dirty="0">
                <a:latin typeface="Georgia" panose="02040502050405020303" pitchFamily="18" charset="0"/>
              </a:rPr>
              <a:t> </a:t>
            </a:r>
            <a:r>
              <a:rPr lang="en-US" b="1" dirty="0" err="1">
                <a:latin typeface="Georgia" panose="02040502050405020303" pitchFamily="18" charset="0"/>
              </a:rPr>
              <a:t>žmogus</a:t>
            </a:r>
            <a:r>
              <a:rPr lang="en-US" b="1" dirty="0">
                <a:latin typeface="Georgia" panose="02040502050405020303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A783CD55-1776-4C75-9A8F-D1179C0C7B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ontent Placeholder 5">
            <a:extLst>
              <a:ext uri="{FF2B5EF4-FFF2-40B4-BE49-F238E27FC236}">
                <a16:creationId xmlns="" xmlns:a16="http://schemas.microsoft.com/office/drawing/2014/main" id="{3DDF085D-9E6A-514A-B989-6C69EDCC36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86" r="3926" b="1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70FB97E0-926C-E642-A39D-AC09BAC7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Konferencija "Naujoji realybė- naujieji finansai"</a:t>
            </a:r>
          </a:p>
        </p:txBody>
      </p:sp>
    </p:spTree>
    <p:extLst>
      <p:ext uri="{BB962C8B-B14F-4D97-AF65-F5344CB8AC3E}">
        <p14:creationId xmlns="" xmlns:p14="http://schemas.microsoft.com/office/powerpoint/2010/main" val="1823276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4161" y="1324338"/>
            <a:ext cx="8903677" cy="4887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7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  <a:ea typeface="Cambria" charset="0"/>
                <a:cs typeface="Cambria" charset="0"/>
              </a:rPr>
              <a:t>Finansinis mechanizmas </a:t>
            </a:r>
            <a:r>
              <a:rPr lang="mr-IN" b="1" dirty="0">
                <a:latin typeface="Georgia" panose="02040502050405020303" pitchFamily="18" charset="0"/>
                <a:ea typeface="Cambria" charset="0"/>
                <a:cs typeface="Cambria" charset="0"/>
              </a:rPr>
              <a:t>–</a:t>
            </a:r>
            <a:r>
              <a:rPr lang="en-US" b="1" dirty="0">
                <a:latin typeface="Georgia" panose="02040502050405020303" pitchFamily="18" charset="0"/>
                <a:ea typeface="Cambria" charset="0"/>
                <a:cs typeface="Cambria" charset="0"/>
              </a:rPr>
              <a:t> 1 trilijonas Eur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15A1092-99E0-624C-9A4E-E739E1C6F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/>
              <a:t>Konferencija "Naujoji realybė- naujieji finansai"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8928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338" y="365125"/>
            <a:ext cx="10140461" cy="1325563"/>
          </a:xfrm>
        </p:spPr>
        <p:txBody>
          <a:bodyPr/>
          <a:lstStyle/>
          <a:p>
            <a:pPr algn="ctr"/>
            <a:r>
              <a:rPr lang="lt-LT" b="1" dirty="0">
                <a:latin typeface="Georgia" panose="02040502050405020303" pitchFamily="18" charset="0"/>
                <a:ea typeface="Cambria" charset="0"/>
                <a:cs typeface="Cambria" charset="0"/>
              </a:rPr>
              <a:t>Teisingos pertvarkos mechanizmas: trys ramsčiai 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11339985"/>
              </p:ext>
            </p:extLst>
          </p:nvPr>
        </p:nvGraphicFramePr>
        <p:xfrm>
          <a:off x="838200" y="1690688"/>
          <a:ext cx="11241463" cy="4238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251349-3162-2C4B-8A66-D7C36628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7139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35E155-380A-5B41-A649-78CA9F1D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" y="772130"/>
            <a:ext cx="4836971" cy="11769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latin typeface="Georgia" panose="02040502050405020303" pitchFamily="18" charset="0"/>
              </a:rPr>
              <a:t>Žalieji mokesčiai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0AAD056A-E21E-5745-9BD2-08746A4EA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69" y="2087565"/>
            <a:ext cx="4846302" cy="40893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“</a:t>
            </a:r>
            <a:r>
              <a:rPr lang="en-US" sz="2000" dirty="0" err="1">
                <a:latin typeface="Georgia" panose="02040502050405020303" pitchFamily="18" charset="0"/>
              </a:rPr>
              <a:t>Teršėjas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moka</a:t>
            </a:r>
            <a:r>
              <a:rPr lang="en-US" sz="2000" dirty="0">
                <a:latin typeface="Georgia" panose="02040502050405020303" pitchFamily="18" charset="0"/>
              </a:rPr>
              <a:t>” </a:t>
            </a:r>
            <a:r>
              <a:rPr lang="en-US" sz="2000" dirty="0" err="1">
                <a:latin typeface="Georgia" panose="02040502050405020303" pitchFamily="18" charset="0"/>
              </a:rPr>
              <a:t>principas</a:t>
            </a: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CO</a:t>
            </a:r>
            <a:r>
              <a:rPr lang="en-US" sz="2000" baseline="-25000" dirty="0">
                <a:latin typeface="Georgia" panose="02040502050405020303" pitchFamily="18" charset="0"/>
              </a:rPr>
              <a:t>2  </a:t>
            </a:r>
            <a:r>
              <a:rPr lang="en-US" sz="2000" dirty="0" err="1">
                <a:latin typeface="Georgia" panose="02040502050405020303" pitchFamily="18" charset="0"/>
              </a:rPr>
              <a:t>mokestis</a:t>
            </a: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Georgia" panose="02040502050405020303" pitchFamily="18" charset="0"/>
              </a:rPr>
              <a:t>Iškastinių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išteklių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apmokestinimo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didinimas</a:t>
            </a: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Georgia" panose="02040502050405020303" pitchFamily="18" charset="0"/>
              </a:rPr>
              <a:t>Aplinkai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žalingų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subsidijų</a:t>
            </a:r>
            <a:r>
              <a:rPr lang="en-US" sz="2000" dirty="0">
                <a:latin typeface="Georgia" panose="02040502050405020303" pitchFamily="18" charset="0"/>
              </a:rPr>
              <a:t> - </a:t>
            </a:r>
            <a:r>
              <a:rPr lang="en-US" sz="2000" dirty="0" err="1">
                <a:latin typeface="Georgia" panose="02040502050405020303" pitchFamily="18" charset="0"/>
              </a:rPr>
              <a:t>mokesčių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lengvatų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mažinimas</a:t>
            </a: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Georgia" panose="02040502050405020303" pitchFamily="18" charset="0"/>
              </a:rPr>
              <a:t>Energijos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mokesčių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didėjimas</a:t>
            </a: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Georgia" panose="02040502050405020303" pitchFamily="18" charset="0"/>
              </a:rPr>
              <a:t>Rinkliavos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už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įėjimą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į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parkus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miškus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ir</a:t>
            </a:r>
            <a:r>
              <a:rPr lang="en-US" sz="2000" dirty="0">
                <a:latin typeface="Georgia" panose="02040502050405020303" pitchFamily="18" charset="0"/>
              </a:rPr>
              <a:t> kt.</a:t>
            </a:r>
          </a:p>
          <a:p>
            <a:pPr marL="0" indent="0">
              <a:buNone/>
            </a:pPr>
            <a:r>
              <a:rPr lang="en-US" sz="2000" dirty="0" err="1">
                <a:latin typeface="Georgia" panose="02040502050405020303" pitchFamily="18" charset="0"/>
              </a:rPr>
              <a:t>Trąšų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pesticidų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mokesčiai</a:t>
            </a:r>
            <a:endParaRPr lang="en-US" sz="2000" dirty="0">
              <a:latin typeface="Georgia" panose="02040502050405020303" pitchFamily="18" charset="0"/>
            </a:endParaRPr>
          </a:p>
          <a:p>
            <a:pPr mar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3" name="Rounded Rectangle 28">
            <a:extLst>
              <a:ext uri="{FF2B5EF4-FFF2-40B4-BE49-F238E27FC236}">
                <a16:creationId xmlns="" xmlns:a16="http://schemas.microsoft.com/office/drawing/2014/main" id="{A783CD55-1776-4C75-9A8F-D1179C0C7B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hart: Europe&amp;#39;s Leaders In Environmental Taxation | Statista">
            <a:extLst>
              <a:ext uri="{FF2B5EF4-FFF2-40B4-BE49-F238E27FC236}">
                <a16:creationId xmlns="" xmlns:a16="http://schemas.microsoft.com/office/drawing/2014/main" id="{459566DD-6AC0-F941-A013-2B3600E4F9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55" r="-1" b="10301"/>
          <a:stretch/>
        </p:blipFill>
        <p:spPr bwMode="auto">
          <a:xfrm>
            <a:off x="5441735" y="804672"/>
            <a:ext cx="5934456" cy="5248656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35C82E-0E7E-1C4A-88D6-BDB68248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Konferencija "Naujoji realybė- naujieji finansai"</a:t>
            </a:r>
          </a:p>
        </p:txBody>
      </p:sp>
    </p:spTree>
    <p:extLst>
      <p:ext uri="{BB962C8B-B14F-4D97-AF65-F5344CB8AC3E}">
        <p14:creationId xmlns="" xmlns:p14="http://schemas.microsoft.com/office/powerpoint/2010/main" val="977057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428FE0-CB68-0C49-B55B-4256502C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x-none" b="1" dirty="0">
                <a:latin typeface="Georgia" panose="02040502050405020303" pitchFamily="18" charset="0"/>
              </a:rPr>
              <a:t>ŠESD emisijų išmetimas pagal šalis ir regionus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="" xmlns:a16="http://schemas.microsoft.com/office/drawing/2014/main" id="{D07E0C09-5210-FA44-B144-C5B26DEA7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928" y="1690689"/>
            <a:ext cx="8740995" cy="47863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4CF3FE-CF04-2540-9317-947EF242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7936" y="6477028"/>
            <a:ext cx="4114800" cy="365125"/>
          </a:xfrm>
        </p:spPr>
        <p:txBody>
          <a:bodyPr/>
          <a:lstStyle/>
          <a:p>
            <a:r>
              <a:rPr lang="lt-LT" dirty="0"/>
              <a:t>Konferencija "Naujoji realybė- naujieji finansai"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8952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F5897CCA-486C-491C-B4C1-5E5C95A82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9810EF-93E3-5246-9174-61BE50CF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t-LT"/>
              <a:t>Konferencija "Naujoji realybė- naujieji finansai"</a:t>
            </a:r>
            <a:endParaRPr lang="en-US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="" xmlns:a16="http://schemas.microsoft.com/office/drawing/2014/main" id="{E1FFC769-E494-8B49-9738-917FF1984F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688569433"/>
              </p:ext>
            </p:extLst>
          </p:nvPr>
        </p:nvGraphicFramePr>
        <p:xfrm>
          <a:off x="831987" y="720970"/>
          <a:ext cx="6358432" cy="540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Environmental taxation - Encyclopedia of the Environment">
            <a:extLst>
              <a:ext uri="{FF2B5EF4-FFF2-40B4-BE49-F238E27FC236}">
                <a16:creationId xmlns="" xmlns:a16="http://schemas.microsoft.com/office/drawing/2014/main" id="{633E165C-C884-214D-A4E7-36A0ABCE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66" y="1088229"/>
            <a:ext cx="4998532" cy="467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3330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2E442304-DDBD-4F7B-8017-36BCC863FB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lt-LT" sz="5400" b="1" dirty="0">
                <a:latin typeface="Georgia" panose="02040502050405020303" pitchFamily="18" charset="0"/>
                <a:ea typeface="Cambria" charset="0"/>
                <a:cs typeface="Cambria" charset="0"/>
              </a:rPr>
              <a:t>Kodėl tai aktualu žemės ūkiui?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="" xmlns:a16="http://schemas.microsoft.com/office/drawing/2014/main" id="{5E107275-3853-46FD-A241-DE4355A426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580521-467D-334A-84D1-954163D5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t-LT"/>
              <a:t>Konferencija "Naujoji realybė- naujieji finansai"</a:t>
            </a:r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="" xmlns:a16="http://schemas.microsoft.com/office/drawing/2014/main" id="{159BF230-AA44-4785-BC96-C24DDE661D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9239981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1447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2B97F24A-32CE-4C1C-A50D-3016B394DC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AF02D4-447A-954B-96D8-46559E18C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x-none" sz="5400" b="1">
                <a:latin typeface="Georgia" panose="02040502050405020303" pitchFamily="18" charset="0"/>
              </a:rPr>
              <a:t>Įdomūs faktai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="" xmlns:a16="http://schemas.microsoft.com/office/drawing/2014/main" id="{CD8B4F24-440B-49E9-B85D-733523DC0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="" xmlns:a16="http://schemas.microsoft.com/office/drawing/2014/main" id="{B0221EA7-7E21-4614-AE2B-D8A108812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lvl="0"/>
            <a:r>
              <a:rPr lang="en-GB" sz="1700" dirty="0">
                <a:latin typeface="Georgia" panose="02040502050405020303" pitchFamily="18" charset="0"/>
              </a:rPr>
              <a:t>1 kg </a:t>
            </a:r>
            <a:r>
              <a:rPr lang="en-GB" sz="1700" dirty="0" err="1">
                <a:latin typeface="Georgia" panose="02040502050405020303" pitchFamily="18" charset="0"/>
              </a:rPr>
              <a:t>jautienos</a:t>
            </a:r>
            <a:r>
              <a:rPr lang="en-GB" sz="1700" dirty="0">
                <a:latin typeface="Georgia" panose="02040502050405020303" pitchFamily="18" charset="0"/>
              </a:rPr>
              <a:t> </a:t>
            </a:r>
            <a:r>
              <a:rPr lang="en-GB" sz="1700" dirty="0" err="1">
                <a:latin typeface="Georgia" panose="02040502050405020303" pitchFamily="18" charset="0"/>
              </a:rPr>
              <a:t>pagaminti</a:t>
            </a:r>
            <a:r>
              <a:rPr lang="en-GB" sz="1700" dirty="0">
                <a:latin typeface="Georgia" panose="02040502050405020303" pitchFamily="18" charset="0"/>
              </a:rPr>
              <a:t> </a:t>
            </a:r>
            <a:r>
              <a:rPr lang="en-GB" sz="1700" dirty="0" err="1">
                <a:latin typeface="Georgia" panose="02040502050405020303" pitchFamily="18" charset="0"/>
              </a:rPr>
              <a:t>sunaudojama</a:t>
            </a:r>
            <a:r>
              <a:rPr lang="en-GB" sz="1700" dirty="0">
                <a:latin typeface="Georgia" panose="02040502050405020303" pitchFamily="18" charset="0"/>
              </a:rPr>
              <a:t> 150 l </a:t>
            </a:r>
            <a:r>
              <a:rPr lang="en-GB" sz="1700" dirty="0" err="1">
                <a:latin typeface="Georgia" panose="02040502050405020303" pitchFamily="18" charset="0"/>
              </a:rPr>
              <a:t>vandens</a:t>
            </a:r>
            <a:r>
              <a:rPr lang="en-GB" sz="1700" dirty="0">
                <a:latin typeface="Georgia" panose="02040502050405020303" pitchFamily="18" charset="0"/>
              </a:rPr>
              <a:t>, </a:t>
            </a:r>
            <a:r>
              <a:rPr lang="en-GB" sz="1700" dirty="0" err="1">
                <a:latin typeface="Georgia" panose="02040502050405020303" pitchFamily="18" charset="0"/>
              </a:rPr>
              <a:t>išmetama</a:t>
            </a:r>
            <a:r>
              <a:rPr lang="en-GB" sz="1700" dirty="0">
                <a:latin typeface="Georgia" panose="02040502050405020303" pitchFamily="18" charset="0"/>
              </a:rPr>
              <a:t> 36 kg ŠESD </a:t>
            </a:r>
            <a:r>
              <a:rPr lang="en-GB" sz="1700" dirty="0" err="1">
                <a:latin typeface="Georgia" panose="02040502050405020303" pitchFamily="18" charset="0"/>
              </a:rPr>
              <a:t>emisijų</a:t>
            </a:r>
            <a:endParaRPr lang="en-GB" sz="1700" dirty="0">
              <a:latin typeface="Georgia" panose="02040502050405020303" pitchFamily="18" charset="0"/>
            </a:endParaRPr>
          </a:p>
          <a:p>
            <a:pPr lvl="0"/>
            <a:r>
              <a:rPr lang="en-GB" sz="1700" dirty="0">
                <a:latin typeface="Georgia" panose="02040502050405020303" pitchFamily="18" charset="0"/>
              </a:rPr>
              <a:t>1 </a:t>
            </a:r>
            <a:r>
              <a:rPr lang="en-GB" sz="1700" dirty="0" err="1">
                <a:latin typeface="Georgia" panose="02040502050405020303" pitchFamily="18" charset="0"/>
              </a:rPr>
              <a:t>žmogus</a:t>
            </a:r>
            <a:r>
              <a:rPr lang="en-GB" sz="1700" dirty="0">
                <a:latin typeface="Georgia" panose="02040502050405020303" pitchFamily="18" charset="0"/>
              </a:rPr>
              <a:t> </a:t>
            </a:r>
            <a:r>
              <a:rPr lang="en-GB" sz="1700" dirty="0" err="1">
                <a:latin typeface="Georgia" panose="02040502050405020303" pitchFamily="18" charset="0"/>
              </a:rPr>
              <a:t>kasdien</a:t>
            </a:r>
            <a:r>
              <a:rPr lang="en-GB" sz="1700" dirty="0">
                <a:latin typeface="Georgia" panose="02040502050405020303" pitchFamily="18" charset="0"/>
              </a:rPr>
              <a:t> </a:t>
            </a:r>
            <a:r>
              <a:rPr lang="en-GB" sz="1700" dirty="0" err="1">
                <a:latin typeface="Georgia" panose="02040502050405020303" pitchFamily="18" charset="0"/>
              </a:rPr>
              <a:t>duše</a:t>
            </a:r>
            <a:r>
              <a:rPr lang="en-GB" sz="1700" dirty="0">
                <a:latin typeface="Georgia" panose="02040502050405020303" pitchFamily="18" charset="0"/>
              </a:rPr>
              <a:t> </a:t>
            </a:r>
            <a:r>
              <a:rPr lang="en-GB" sz="1700" dirty="0" err="1">
                <a:latin typeface="Georgia" panose="02040502050405020303" pitchFamily="18" charset="0"/>
              </a:rPr>
              <a:t>sunaudoja</a:t>
            </a:r>
            <a:r>
              <a:rPr lang="en-GB" sz="1700" dirty="0">
                <a:latin typeface="Georgia" panose="02040502050405020303" pitchFamily="18" charset="0"/>
              </a:rPr>
              <a:t> 50 l </a:t>
            </a:r>
            <a:r>
              <a:rPr lang="en-GB" sz="1700" dirty="0" err="1">
                <a:latin typeface="Georgia" panose="02040502050405020303" pitchFamily="18" charset="0"/>
              </a:rPr>
              <a:t>vandens</a:t>
            </a:r>
            <a:endParaRPr lang="en-GB" sz="1700" dirty="0">
              <a:latin typeface="Georgia" panose="02040502050405020303" pitchFamily="18" charset="0"/>
            </a:endParaRPr>
          </a:p>
          <a:p>
            <a:pPr lvl="0"/>
            <a:r>
              <a:rPr lang="lt-LT" sz="1700" dirty="0">
                <a:latin typeface="Georgia" panose="02040502050405020303" pitchFamily="18" charset="0"/>
              </a:rPr>
              <a:t>Vidutinis naujų keleivinių automobilių išmetamas CO2 kiekis kilometrui 122 </a:t>
            </a:r>
            <a:r>
              <a:rPr lang="lt-LT" sz="1700" dirty="0" err="1">
                <a:latin typeface="Georgia" panose="02040502050405020303" pitchFamily="18" charset="0"/>
              </a:rPr>
              <a:t>g</a:t>
            </a:r>
            <a:r>
              <a:rPr lang="lt-LT" sz="1700" dirty="0">
                <a:latin typeface="Georgia" panose="02040502050405020303" pitchFamily="18" charset="0"/>
              </a:rPr>
              <a:t>/km (kelionė į Vilnių ir atgal apie 25 kg emisijų)</a:t>
            </a:r>
            <a:endParaRPr lang="en-GB" sz="1700" dirty="0">
              <a:latin typeface="Georgia" panose="02040502050405020303" pitchFamily="18" charset="0"/>
            </a:endParaRPr>
          </a:p>
          <a:p>
            <a:pPr lvl="0"/>
            <a:r>
              <a:rPr lang="en-GB" sz="1700" dirty="0" err="1">
                <a:latin typeface="Georgia" panose="02040502050405020303" pitchFamily="18" charset="0"/>
              </a:rPr>
              <a:t>Skrydis</a:t>
            </a:r>
            <a:r>
              <a:rPr lang="en-GB" sz="1700" dirty="0">
                <a:latin typeface="Georgia" panose="02040502050405020303" pitchFamily="18" charset="0"/>
              </a:rPr>
              <a:t> </a:t>
            </a:r>
            <a:r>
              <a:rPr lang="en-GB" sz="1700" dirty="0" err="1">
                <a:latin typeface="Georgia" panose="02040502050405020303" pitchFamily="18" charset="0"/>
              </a:rPr>
              <a:t>lėktuvu</a:t>
            </a:r>
            <a:r>
              <a:rPr lang="en-GB" sz="1700" dirty="0">
                <a:latin typeface="Georgia" panose="02040502050405020303" pitchFamily="18" charset="0"/>
              </a:rPr>
              <a:t> Vilnius -</a:t>
            </a:r>
            <a:r>
              <a:rPr lang="en-GB" sz="1700" dirty="0" err="1">
                <a:latin typeface="Georgia" panose="02040502050405020303" pitchFamily="18" charset="0"/>
              </a:rPr>
              <a:t>Paryžius</a:t>
            </a:r>
            <a:r>
              <a:rPr lang="en-GB" sz="1700" dirty="0">
                <a:latin typeface="Georgia" panose="02040502050405020303" pitchFamily="18" charset="0"/>
              </a:rPr>
              <a:t> </a:t>
            </a:r>
            <a:r>
              <a:rPr lang="en-GB" sz="1700" dirty="0" err="1">
                <a:latin typeface="Georgia" panose="02040502050405020303" pitchFamily="18" charset="0"/>
              </a:rPr>
              <a:t>sudaro</a:t>
            </a:r>
            <a:r>
              <a:rPr lang="en-GB" sz="1700" dirty="0">
                <a:latin typeface="Georgia" panose="02040502050405020303" pitchFamily="18" charset="0"/>
              </a:rPr>
              <a:t> 129 kg </a:t>
            </a:r>
            <a:r>
              <a:rPr lang="en-GB" sz="1700" dirty="0" err="1">
                <a:latin typeface="Georgia" panose="02040502050405020303" pitchFamily="18" charset="0"/>
              </a:rPr>
              <a:t>emisijų</a:t>
            </a:r>
            <a:endParaRPr lang="en-GB" sz="1700" dirty="0">
              <a:latin typeface="Georgia" panose="02040502050405020303" pitchFamily="18" charset="0"/>
            </a:endParaRPr>
          </a:p>
          <a:p>
            <a:endParaRPr lang="en-US" sz="1700" dirty="0"/>
          </a:p>
        </p:txBody>
      </p:sp>
      <p:pic>
        <p:nvPicPr>
          <p:cNvPr id="8" name="Content Placeholder 7" descr="Timeline&#10;&#10;Description automatically generated">
            <a:extLst>
              <a:ext uri="{FF2B5EF4-FFF2-40B4-BE49-F238E27FC236}">
                <a16:creationId xmlns="" xmlns:a16="http://schemas.microsoft.com/office/drawing/2014/main" id="{70C4042B-19E1-4F40-B830-349BF687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083" y="640080"/>
            <a:ext cx="5780145" cy="557784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849061-3482-F645-93AB-0D097333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7924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Pabaigai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….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357DD0D3-F869-46D0-944C-6EC60E19E3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146" name="Picture 2" descr="Agriculture Remains Central to the World Economy. 60% of the Population  Depends on Agriculture for Survival | ExpoNet">
            <a:extLst>
              <a:ext uri="{FF2B5EF4-FFF2-40B4-BE49-F238E27FC236}">
                <a16:creationId xmlns="" xmlns:a16="http://schemas.microsoft.com/office/drawing/2014/main" id="{D2CC708E-B7E6-D448-ACB0-9732A81EC4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69" r="18695" b="-1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2055" y="2279017"/>
            <a:ext cx="6492729" cy="365060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Patiriame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ne tik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ekonomines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, bet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ir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vertybines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krizes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susiduriame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su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technologinėmis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revoliucijomis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Gyvename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pasimetimo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epochoje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Tačiau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to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nereikia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bijoti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–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ypač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jei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visus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šiuos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pokyčius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suvoksime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kaip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naują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optimizmo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šaltinį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kaip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būdą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keistis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ne tik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pasauliui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aplink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mus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, bet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ir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mūsų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svajonėms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įspūdžiams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ir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svarbiausia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–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mūsų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reakcijoms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endParaRPr lang="en-US" sz="2400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Dėkoju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už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dėmesį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Georgia" panose="02040502050405020303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5D2EDB-0730-5C45-8AB8-E4D00DA5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3666" y="6199632"/>
            <a:ext cx="48027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100" kern="1200">
                <a:solidFill>
                  <a:schemeClr val="tx1">
                    <a:alpha val="80000"/>
                  </a:schemeClr>
                </a:solidFill>
                <a:latin typeface="Calibri" panose="020F0502020204030204"/>
                <a:ea typeface="+mn-ea"/>
                <a:cs typeface="+mn-cs"/>
              </a:rPr>
              <a:t>Konferencija "Naujoji realybė- naujieji finansai"</a:t>
            </a:r>
          </a:p>
        </p:txBody>
      </p:sp>
    </p:spTree>
    <p:extLst>
      <p:ext uri="{BB962C8B-B14F-4D97-AF65-F5344CB8AC3E}">
        <p14:creationId xmlns="" xmlns:p14="http://schemas.microsoft.com/office/powerpoint/2010/main" val="25073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D5F91D17-07CF-B945-B2EB-D6B2FD59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5" y="1456877"/>
            <a:ext cx="5157787" cy="823912"/>
          </a:xfrm>
        </p:spPr>
        <p:txBody>
          <a:bodyPr/>
          <a:lstStyle/>
          <a:p>
            <a:r>
              <a:rPr lang="x-none" dirty="0">
                <a:latin typeface="Georgia" panose="02040502050405020303" pitchFamily="18" charset="0"/>
              </a:rPr>
              <a:t>Pasaulyje</a:t>
            </a:r>
          </a:p>
        </p:txBody>
      </p:sp>
      <p:pic>
        <p:nvPicPr>
          <p:cNvPr id="1026" name="Picture 2" descr="Emissions by sector – pie charts">
            <a:extLst>
              <a:ext uri="{FF2B5EF4-FFF2-40B4-BE49-F238E27FC236}">
                <a16:creationId xmlns="" xmlns:a16="http://schemas.microsoft.com/office/drawing/2014/main" id="{70F4516B-A7D9-E64B-946E-43273A1065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612" y="2505075"/>
            <a:ext cx="4889631" cy="398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137FE6D9-FC0C-FB43-A802-B56C8AB86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99626"/>
          </a:xfrm>
        </p:spPr>
        <p:txBody>
          <a:bodyPr/>
          <a:lstStyle/>
          <a:p>
            <a:r>
              <a:rPr lang="x-none" dirty="0">
                <a:latin typeface="Georgia" panose="02040502050405020303" pitchFamily="18" charset="0"/>
              </a:rPr>
              <a:t>Lietuvoje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="" xmlns:a16="http://schemas.microsoft.com/office/drawing/2014/main" id="{EB1C1EF6-9AB4-DB40-A7D4-B722DB5E375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E60D8490-C483-3648-B6BF-4B9AF05D0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4426" y="2452792"/>
            <a:ext cx="5157787" cy="398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>
            <a:extLst>
              <a:ext uri="{FF2B5EF4-FFF2-40B4-BE49-F238E27FC236}">
                <a16:creationId xmlns="" xmlns:a16="http://schemas.microsoft.com/office/drawing/2014/main" id="{2ECE4BFB-8529-664D-930E-FE6FBF68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400" b="1" dirty="0" err="1">
                <a:latin typeface="Georgia" panose="02040502050405020303" pitchFamily="18" charset="0"/>
              </a:rPr>
              <a:t>Žemės</a:t>
            </a:r>
            <a:r>
              <a:rPr lang="en-US" sz="4400" b="1" dirty="0">
                <a:latin typeface="Georgia" panose="02040502050405020303" pitchFamily="18" charset="0"/>
              </a:rPr>
              <a:t> </a:t>
            </a:r>
            <a:r>
              <a:rPr lang="en-US" sz="4400" b="1" dirty="0" err="1">
                <a:latin typeface="Georgia" panose="02040502050405020303" pitchFamily="18" charset="0"/>
              </a:rPr>
              <a:t>ūkio</a:t>
            </a:r>
            <a:r>
              <a:rPr lang="en-US" sz="4400" b="1" dirty="0">
                <a:latin typeface="Georgia" panose="02040502050405020303" pitchFamily="18" charset="0"/>
              </a:rPr>
              <a:t> </a:t>
            </a:r>
            <a:r>
              <a:rPr lang="en-US" sz="4400" b="1" dirty="0" err="1">
                <a:latin typeface="Georgia" panose="02040502050405020303" pitchFamily="18" charset="0"/>
              </a:rPr>
              <a:t>vieta</a:t>
            </a:r>
            <a:r>
              <a:rPr lang="en-US" sz="4400" b="1" dirty="0">
                <a:latin typeface="Georgia" panose="02040502050405020303" pitchFamily="18" charset="0"/>
              </a:rPr>
              <a:t> ŠESD </a:t>
            </a:r>
            <a:r>
              <a:rPr lang="en-US" sz="4400" b="1" dirty="0" err="1">
                <a:latin typeface="Georgia" panose="02040502050405020303" pitchFamily="18" charset="0"/>
              </a:rPr>
              <a:t>emisijų</a:t>
            </a:r>
            <a:r>
              <a:rPr lang="en-US" sz="4400" b="1" dirty="0">
                <a:latin typeface="Georgia" panose="02040502050405020303" pitchFamily="18" charset="0"/>
              </a:rPr>
              <a:t> </a:t>
            </a:r>
            <a:r>
              <a:rPr lang="en-US" sz="4400" b="1" dirty="0" err="1">
                <a:latin typeface="Georgia" panose="02040502050405020303" pitchFamily="18" charset="0"/>
              </a:rPr>
              <a:t>išmetime</a:t>
            </a:r>
            <a:r>
              <a:rPr lang="en-US" sz="4400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B6FB4D-3209-E14F-81E7-750CD74A3320}"/>
              </a:ext>
            </a:extLst>
          </p:cNvPr>
          <p:cNvSpPr txBox="1"/>
          <p:nvPr/>
        </p:nvSpPr>
        <p:spPr>
          <a:xfrm>
            <a:off x="6678378" y="6413949"/>
            <a:ext cx="46738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050" dirty="0"/>
              <a:t>LR Aplinkos ministerijos informacija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="" xmlns:a16="http://schemas.microsoft.com/office/drawing/2014/main" id="{EFEE7CB2-E294-EB46-B182-4AD91DC2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260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Georgia" panose="02040502050405020303" pitchFamily="18" charset="0"/>
                <a:ea typeface="Cambria" charset="0"/>
                <a:cs typeface="Cambria" charset="0"/>
              </a:rPr>
              <a:t>Iššūkiai</a:t>
            </a:r>
            <a:r>
              <a:rPr lang="en-US" sz="4000" b="1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sz="4000" b="1" dirty="0" err="1">
                <a:latin typeface="Georgia" panose="02040502050405020303" pitchFamily="18" charset="0"/>
                <a:ea typeface="Cambria" charset="0"/>
                <a:cs typeface="Cambria" charset="0"/>
              </a:rPr>
              <a:t>ir</a:t>
            </a:r>
            <a:r>
              <a:rPr lang="en-US" sz="4000" b="1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sz="4000" b="1" dirty="0" err="1">
                <a:latin typeface="Georgia" panose="02040502050405020303" pitchFamily="18" charset="0"/>
                <a:ea typeface="Cambria" charset="0"/>
                <a:cs typeface="Cambria" charset="0"/>
              </a:rPr>
              <a:t>galimybės</a:t>
            </a:r>
            <a:r>
              <a:rPr lang="en-US" sz="4000" b="1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sz="4000" b="1" dirty="0" err="1">
                <a:latin typeface="Georgia" panose="02040502050405020303" pitchFamily="18" charset="0"/>
                <a:ea typeface="Cambria" charset="0"/>
                <a:cs typeface="Cambria" charset="0"/>
              </a:rPr>
              <a:t>žemės</a:t>
            </a:r>
            <a:r>
              <a:rPr lang="en-US" sz="4000" b="1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sz="4000" b="1" dirty="0" err="1">
                <a:latin typeface="Georgia" panose="02040502050405020303" pitchFamily="18" charset="0"/>
                <a:ea typeface="Cambria" charset="0"/>
                <a:cs typeface="Cambria" charset="0"/>
              </a:rPr>
              <a:t>ūkyje</a:t>
            </a:r>
            <a:endParaRPr lang="en-US" sz="4000" b="1" dirty="0">
              <a:latin typeface="Georgia" panose="02040502050405020303" pitchFamily="18" charset="0"/>
              <a:ea typeface="Cambria" charset="0"/>
              <a:cs typeface="Cambria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10515600" cy="4959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211D23D-D8B5-AD46-9F47-429B2805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680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99F1FFA9-D672-408C-9220-ADEEC6ABD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69" y="365125"/>
            <a:ext cx="4240228" cy="1938076"/>
          </a:xfrm>
        </p:spPr>
        <p:txBody>
          <a:bodyPr>
            <a:normAutofit/>
          </a:bodyPr>
          <a:lstStyle/>
          <a:p>
            <a:pPr marL="14288"/>
            <a:r>
              <a:rPr lang="en-US" sz="3100" b="1" dirty="0"/>
              <a:t/>
            </a:r>
            <a:br>
              <a:rPr lang="en-US" sz="3100" b="1" dirty="0"/>
            </a:br>
            <a:r>
              <a:rPr lang="lt-LT" sz="3100" b="1" dirty="0">
                <a:latin typeface="Georgia" panose="02040502050405020303" pitchFamily="18" charset="0"/>
                <a:ea typeface="Cambria" charset="0"/>
                <a:cs typeface="Cambria" charset="0"/>
              </a:rPr>
              <a:t>Europos žaliasis kursas</a:t>
            </a:r>
            <a:r>
              <a:rPr lang="lt-LT" sz="3100" b="1" dirty="0">
                <a:latin typeface="Cambria" charset="0"/>
                <a:ea typeface="Cambria" charset="0"/>
                <a:cs typeface="Cambria" charset="0"/>
              </a:rPr>
              <a:t/>
            </a:r>
            <a:br>
              <a:rPr lang="lt-LT" sz="3100" b="1" dirty="0">
                <a:latin typeface="Cambria" charset="0"/>
                <a:ea typeface="Cambria" charset="0"/>
                <a:cs typeface="Cambria" charset="0"/>
              </a:rPr>
            </a:br>
            <a:endParaRPr lang="lt-LT" sz="31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36718" y="2972236"/>
            <a:ext cx="4667598" cy="1661449"/>
          </a:xfrm>
        </p:spPr>
        <p:txBody>
          <a:bodyPr>
            <a:normAutofit/>
          </a:bodyPr>
          <a:lstStyle/>
          <a:p>
            <a:pPr marL="57150" indent="-42863">
              <a:buNone/>
            </a:pPr>
            <a:r>
              <a:rPr lang="en-US" sz="2000" dirty="0">
                <a:latin typeface="Calibri  "/>
              </a:rPr>
              <a:t>	</a:t>
            </a:r>
            <a:r>
              <a:rPr lang="lt-LT" sz="24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Siekis tapti pirmuoju neutralaus poveikio klimatui žemynu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050" name="Picture 2" descr="Europos Parlamentas brėžia žalią kryptį: laimėsime visi - AINA -  Aukštaitijos internetinė naujienų agentūra">
            <a:extLst>
              <a:ext uri="{FF2B5EF4-FFF2-40B4-BE49-F238E27FC236}">
                <a16:creationId xmlns="" xmlns:a16="http://schemas.microsoft.com/office/drawing/2014/main" id="{B744FD46-1D6B-F04A-9948-6DE96AB61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" b="23822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393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10E18B-4F8D-1746-A960-754325DC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831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žaliasis kursas – Teisė profesionaliai">
            <a:extLst>
              <a:ext uri="{FF2B5EF4-FFF2-40B4-BE49-F238E27FC236}">
                <a16:creationId xmlns="" xmlns:a16="http://schemas.microsoft.com/office/drawing/2014/main" id="{20D4C279-165F-CB4C-90B1-CE930336FB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63" r="6400" b="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6" y="365125"/>
            <a:ext cx="4384344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Europos </a:t>
            </a:r>
            <a:r>
              <a:rPr lang="en-US" sz="2800" b="1" dirty="0" err="1">
                <a:latin typeface="Georgia" panose="02040502050405020303" pitchFamily="18" charset="0"/>
              </a:rPr>
              <a:t>žaliojo</a:t>
            </a:r>
            <a:r>
              <a:rPr lang="en-US" sz="2800" b="1" dirty="0"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latin typeface="Georgia" panose="02040502050405020303" pitchFamily="18" charset="0"/>
              </a:rPr>
              <a:t>kurso</a:t>
            </a:r>
            <a:r>
              <a:rPr lang="en-US" sz="2800" b="1" dirty="0"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latin typeface="Georgia" panose="02040502050405020303" pitchFamily="18" charset="0"/>
              </a:rPr>
              <a:t>tikslui</a:t>
            </a:r>
            <a:r>
              <a:rPr lang="en-US" sz="2800" b="1" dirty="0"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latin typeface="Georgia" panose="02040502050405020303" pitchFamily="18" charset="0"/>
              </a:rPr>
              <a:t>pasiekti</a:t>
            </a:r>
            <a:r>
              <a:rPr lang="en-US" sz="2800" b="1" dirty="0"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latin typeface="Georgia" panose="02040502050405020303" pitchFamily="18" charset="0"/>
              </a:rPr>
              <a:t>numatyta</a:t>
            </a:r>
            <a:endParaRPr lang="en-US" sz="28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046" y="2083633"/>
            <a:ext cx="4384344" cy="40933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 err="1">
                <a:latin typeface="Georgia" panose="02040502050405020303" pitchFamily="18" charset="0"/>
              </a:rPr>
              <a:t>Veiksmų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gairės</a:t>
            </a:r>
            <a:r>
              <a:rPr lang="en-US" sz="2000" b="1" dirty="0">
                <a:latin typeface="Georgia" panose="02040502050405020303" pitchFamily="18" charset="0"/>
              </a:rPr>
              <a:t> </a:t>
            </a:r>
            <a:r>
              <a:rPr lang="en-US" sz="2000" b="1" dirty="0" err="1">
                <a:latin typeface="Georgia" panose="02040502050405020303" pitchFamily="18" charset="0"/>
              </a:rPr>
              <a:t>kaip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užtikrinti</a:t>
            </a:r>
            <a:r>
              <a:rPr lang="en-US" sz="2000" b="1" dirty="0">
                <a:latin typeface="Georgia" panose="02040502050405020303" pitchFamily="18" charset="0"/>
              </a:rPr>
              <a:t> ES </a:t>
            </a:r>
            <a:r>
              <a:rPr lang="en-US" sz="2000" b="1" dirty="0" err="1">
                <a:latin typeface="Georgia" panose="02040502050405020303" pitchFamily="18" charset="0"/>
              </a:rPr>
              <a:t>ekonomikos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tvarumą</a:t>
            </a:r>
            <a:r>
              <a:rPr lang="en-US" sz="2000" b="1" dirty="0">
                <a:latin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Tai bus </a:t>
            </a:r>
            <a:r>
              <a:rPr lang="en-US" sz="2000" dirty="0" err="1">
                <a:latin typeface="Georgia" panose="02040502050405020303" pitchFamily="18" charset="0"/>
              </a:rPr>
              <a:t>pasiekta</a:t>
            </a:r>
            <a:r>
              <a:rPr lang="en-US" sz="2000" dirty="0">
                <a:latin typeface="Georgia" panose="02040502050405020303" pitchFamily="18" charset="0"/>
              </a:rPr>
              <a:t> </a:t>
            </a:r>
            <a:r>
              <a:rPr lang="en-US" sz="2000" dirty="0" err="1">
                <a:latin typeface="Georgia" panose="02040502050405020303" pitchFamily="18" charset="0"/>
              </a:rPr>
              <a:t>klimato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ir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aplinkos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problemas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paverčiant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galimybėmis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visose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politikos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srityse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ir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užtikrinant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kad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perėjimas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būtų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teisingas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ir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įtraukus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visiems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>
                <a:latin typeface="Georgia" panose="02040502050405020303" pitchFamily="18" charset="0"/>
              </a:rPr>
              <a:t>skatinant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veiksmingą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išteklių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naudojimą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pereinant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prie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švarios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žiedinės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ekonomikos</a:t>
            </a:r>
            <a:r>
              <a:rPr lang="en-US" sz="2000" dirty="0">
                <a:latin typeface="Georgia" panose="02040502050405020303" pitchFamily="18" charset="0"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>
                <a:latin typeface="Georgia" panose="02040502050405020303" pitchFamily="18" charset="0"/>
              </a:rPr>
              <a:t>atkuriant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biologinę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įvairovę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ir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sumažinti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taršą</a:t>
            </a:r>
            <a:r>
              <a:rPr lang="en-US" sz="2000" dirty="0">
                <a:latin typeface="Georgia" panose="02040502050405020303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95B6DE5-45D4-1949-B9C7-90135E8A2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231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134">
            <a:extLst>
              <a:ext uri="{FF2B5EF4-FFF2-40B4-BE49-F238E27FC236}">
                <a16:creationId xmlns="" xmlns:a16="http://schemas.microsoft.com/office/drawing/2014/main" id="{45D37F4E-DDB4-456B-97E0-9937730A03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 err="1">
                <a:latin typeface="Georgia" panose="02040502050405020303" pitchFamily="18" charset="0"/>
              </a:rPr>
              <a:t>Reikės</a:t>
            </a:r>
            <a:r>
              <a:rPr lang="en-US" sz="4000" b="1" dirty="0">
                <a:latin typeface="Georgia" panose="02040502050405020303" pitchFamily="18" charset="0"/>
              </a:rPr>
              <a:t> </a:t>
            </a:r>
            <a:r>
              <a:rPr lang="en-US" sz="4000" b="1" dirty="0" err="1">
                <a:latin typeface="Georgia" panose="02040502050405020303" pitchFamily="18" charset="0"/>
              </a:rPr>
              <a:t>visų</a:t>
            </a:r>
            <a:r>
              <a:rPr lang="en-US" sz="4000" b="1" dirty="0">
                <a:latin typeface="Georgia" panose="02040502050405020303" pitchFamily="18" charset="0"/>
              </a:rPr>
              <a:t> </a:t>
            </a:r>
            <a:r>
              <a:rPr lang="en-US" sz="4000" b="1" dirty="0" err="1">
                <a:latin typeface="Georgia" panose="02040502050405020303" pitchFamily="18" charset="0"/>
              </a:rPr>
              <a:t>ekonomikos</a:t>
            </a:r>
            <a:r>
              <a:rPr lang="en-US" sz="4000" b="1" dirty="0">
                <a:latin typeface="Georgia" panose="02040502050405020303" pitchFamily="18" charset="0"/>
              </a:rPr>
              <a:t> </a:t>
            </a:r>
            <a:r>
              <a:rPr lang="en-US" sz="4000" b="1" dirty="0" err="1">
                <a:latin typeface="Georgia" panose="02040502050405020303" pitchFamily="18" charset="0"/>
              </a:rPr>
              <a:t>sektorių</a:t>
            </a:r>
            <a:r>
              <a:rPr lang="en-US" sz="4000" b="1" dirty="0">
                <a:latin typeface="Georgia" panose="02040502050405020303" pitchFamily="18" charset="0"/>
              </a:rPr>
              <a:t> </a:t>
            </a:r>
            <a:r>
              <a:rPr lang="en-US" sz="4000" b="1" dirty="0" err="1">
                <a:latin typeface="Georgia" panose="02040502050405020303" pitchFamily="18" charset="0"/>
              </a:rPr>
              <a:t>veiksmų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sp>
        <p:nvSpPr>
          <p:cNvPr id="4111" name="sketchy line">
            <a:extLst>
              <a:ext uri="{FF2B5EF4-FFF2-40B4-BE49-F238E27FC236}">
                <a16:creationId xmlns="" xmlns:a16="http://schemas.microsoft.com/office/drawing/2014/main" id="{B2DD41CD-8F47-4F56-AD12-4E2FF76969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2" name="Content Placeholder 2"/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 err="1">
                <a:latin typeface="Georgia" panose="02040502050405020303" pitchFamily="18" charset="0"/>
              </a:rPr>
              <a:t>investuoti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į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aplinką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tausojančias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technologijas</a:t>
            </a:r>
            <a:r>
              <a:rPr lang="en-US" sz="2200" dirty="0">
                <a:latin typeface="Georgia" panose="02040502050405020303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err="1">
                <a:latin typeface="Georgia" panose="02040502050405020303" pitchFamily="18" charset="0"/>
              </a:rPr>
              <a:t>remti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pramonę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en-US" sz="2200" dirty="0" err="1">
                <a:latin typeface="Georgia" panose="02040502050405020303" pitchFamily="18" charset="0"/>
              </a:rPr>
              <a:t>kad</a:t>
            </a:r>
            <a:r>
              <a:rPr lang="en-US" sz="2200" dirty="0">
                <a:latin typeface="Georgia" panose="02040502050405020303" pitchFamily="18" charset="0"/>
              </a:rPr>
              <a:t> ji </a:t>
            </a:r>
            <a:r>
              <a:rPr lang="en-US" sz="2200" dirty="0" err="1">
                <a:latin typeface="Georgia" panose="02040502050405020303" pitchFamily="18" charset="0"/>
              </a:rPr>
              <a:t>galėtų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diegti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inovacijas</a:t>
            </a:r>
            <a:r>
              <a:rPr lang="en-US" sz="2200" dirty="0">
                <a:latin typeface="Georgia" panose="02040502050405020303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err="1">
                <a:latin typeface="Georgia" panose="02040502050405020303" pitchFamily="18" charset="0"/>
              </a:rPr>
              <a:t>plėtoti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švaresnį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en-US" sz="2200" dirty="0" err="1">
                <a:latin typeface="Georgia" panose="02040502050405020303" pitchFamily="18" charset="0"/>
              </a:rPr>
              <a:t>pigesnį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ir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sveikesnį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privatų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ir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viešąjį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transportą</a:t>
            </a:r>
            <a:r>
              <a:rPr lang="en-US" sz="2200" dirty="0">
                <a:latin typeface="Georgia" panose="02040502050405020303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err="1">
                <a:latin typeface="Georgia" panose="02040502050405020303" pitchFamily="18" charset="0"/>
              </a:rPr>
              <a:t>mažinti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energetikos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sektoriaus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priklausomybę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nuo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iškastinio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kuro</a:t>
            </a:r>
            <a:r>
              <a:rPr lang="en-US" sz="2200" dirty="0">
                <a:latin typeface="Georgia" panose="02040502050405020303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err="1">
                <a:latin typeface="Georgia" panose="02040502050405020303" pitchFamily="18" charset="0"/>
              </a:rPr>
              <a:t>užtikrinti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energijos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vartojimo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efektyvumą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pastatuose</a:t>
            </a:r>
            <a:r>
              <a:rPr lang="en-US" sz="2200" dirty="0">
                <a:latin typeface="Georgia" panose="02040502050405020303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err="1">
                <a:latin typeface="Georgia" panose="02040502050405020303" pitchFamily="18" charset="0"/>
              </a:rPr>
              <a:t>bendradarbiauti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su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tarptautiniais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partneriais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siekiant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pagerinti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pasaulinius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aplinkosaugos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standartus</a:t>
            </a:r>
            <a:r>
              <a:rPr lang="en-US" sz="2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4098" name="Picture 2" descr="European Green Deal - ceer.eu">
            <a:extLst>
              <a:ext uri="{FF2B5EF4-FFF2-40B4-BE49-F238E27FC236}">
                <a16:creationId xmlns="" xmlns:a16="http://schemas.microsoft.com/office/drawing/2014/main" id="{37F4C805-7198-6642-8716-0423F4AED5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21" r="20858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1A87BF-A265-A440-8221-E782248E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8310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Vykstantys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procesai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žemės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ūkio</a:t>
            </a:r>
            <a:r>
              <a:rPr lang="en-US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latin typeface="Georgia" panose="02040502050405020303" pitchFamily="18" charset="0"/>
                <a:ea typeface="Times New Roman" charset="0"/>
                <a:cs typeface="Times New Roman" charset="0"/>
              </a:rPr>
              <a:t>versle</a:t>
            </a:r>
            <a:r>
              <a:rPr lang="lt-LT" sz="3600" b="1" dirty="0">
                <a:latin typeface="Georgia" panose="02040502050405020303" pitchFamily="18" charset="0"/>
                <a:ea typeface="Times New Roman" charset="0"/>
                <a:cs typeface="Times New Roman" charset="0"/>
              </a:rPr>
              <a:t> keičia tendencijas</a:t>
            </a:r>
            <a:endParaRPr lang="en-US" sz="3600" b="1" dirty="0">
              <a:latin typeface="Georgia" panose="02040502050405020303" pitchFamily="18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Georgia" panose="02040502050405020303" pitchFamily="18" charset="0"/>
                <a:ea typeface="Cambria" charset="0"/>
                <a:cs typeface="Cambria" charset="0"/>
              </a:rPr>
              <a:t>Svarbiausias</a:t>
            </a:r>
            <a: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Georgia" panose="02040502050405020303" pitchFamily="18" charset="0"/>
                <a:ea typeface="Cambria" charset="0"/>
                <a:cs typeface="Cambria" charset="0"/>
              </a:rPr>
              <a:t>vadovu</a:t>
            </a:r>
            <a: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  <a:t>̨ </a:t>
            </a:r>
            <a:r>
              <a:rPr lang="en-US" dirty="0" err="1">
                <a:latin typeface="Georgia" panose="02040502050405020303" pitchFamily="18" charset="0"/>
                <a:ea typeface="Cambria" charset="0"/>
                <a:cs typeface="Cambria" charset="0"/>
              </a:rPr>
              <a:t>indėlis</a:t>
            </a:r>
            <a: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b="1" dirty="0">
                <a:latin typeface="Georgia" panose="02040502050405020303" pitchFamily="18" charset="0"/>
                <a:ea typeface="Cambria" charset="0"/>
                <a:cs typeface="Cambria" charset="0"/>
              </a:rPr>
              <a:t>XX a. </a:t>
            </a:r>
            <a: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  <a:t>– 50 proc.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padidinti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paprastu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̨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darbininku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̨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darbo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našuma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̨. </a:t>
            </a:r>
          </a:p>
          <a:p>
            <a:pPr marL="0" indent="0">
              <a:buNone/>
            </a:pPr>
            <a:r>
              <a:rPr lang="en-US" dirty="0" err="1">
                <a:latin typeface="Georgia" panose="02040502050405020303" pitchFamily="18" charset="0"/>
                <a:ea typeface="Cambria" charset="0"/>
                <a:cs typeface="Cambria" charset="0"/>
              </a:rPr>
              <a:t>Didžiausias</a:t>
            </a:r>
            <a: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Georgia" panose="02040502050405020303" pitchFamily="18" charset="0"/>
                <a:ea typeface="Cambria" charset="0"/>
                <a:cs typeface="Cambria" charset="0"/>
              </a:rPr>
              <a:t>vadovu</a:t>
            </a:r>
            <a: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  <a:t>̨ </a:t>
            </a:r>
            <a:r>
              <a:rPr lang="en-US" dirty="0" err="1">
                <a:latin typeface="Georgia" panose="02040502050405020303" pitchFamily="18" charset="0"/>
                <a:ea typeface="Cambria" charset="0"/>
                <a:cs typeface="Cambria" charset="0"/>
              </a:rPr>
              <a:t>indėlis</a:t>
            </a:r>
            <a: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b="1" dirty="0">
                <a:latin typeface="Georgia" panose="02040502050405020303" pitchFamily="18" charset="0"/>
                <a:ea typeface="Cambria" charset="0"/>
                <a:cs typeface="Cambria" charset="0"/>
              </a:rPr>
              <a:t>XXI a.</a:t>
            </a:r>
            <a: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  <a:t> –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padidinti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kvalifikuotų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 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darbuotoju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̨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mbria" charset="0"/>
                <a:cs typeface="Cambria" charset="0"/>
              </a:rPr>
              <a:t>žinias</a:t>
            </a:r>
            <a: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  <a:t/>
            </a:r>
            <a:br>
              <a:rPr lang="en-US" dirty="0">
                <a:latin typeface="Georgia" panose="02040502050405020303" pitchFamily="18" charset="0"/>
                <a:ea typeface="Cambria" charset="0"/>
                <a:cs typeface="Cambria" charset="0"/>
              </a:rPr>
            </a:br>
            <a:endParaRPr lang="en-US" dirty="0">
              <a:latin typeface="Georgia" panose="02040502050405020303" pitchFamily="18" charset="0"/>
              <a:ea typeface="Cambria" charset="0"/>
              <a:cs typeface="Cambri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0" y="3742250"/>
            <a:ext cx="3873500" cy="20955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571D4D06-EC8B-2043-ABBB-60518CAD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5987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082" y="507810"/>
            <a:ext cx="10515599" cy="1325563"/>
          </a:xfrm>
        </p:spPr>
        <p:txBody>
          <a:bodyPr>
            <a:normAutofit/>
          </a:bodyPr>
          <a:lstStyle/>
          <a:p>
            <a:pPr algn="ctr"/>
            <a:r>
              <a:rPr lang="lt-LT" sz="4000" b="1" dirty="0">
                <a:latin typeface="Georgia" panose="02040502050405020303" pitchFamily="18" charset="0"/>
                <a:ea typeface="Cambria" charset="0"/>
                <a:cs typeface="Cambria" charset="0"/>
              </a:rPr>
              <a:t>Naujos strategijos ir tendencijos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62231574"/>
              </p:ext>
            </p:extLst>
          </p:nvPr>
        </p:nvGraphicFramePr>
        <p:xfrm>
          <a:off x="974361" y="1923067"/>
          <a:ext cx="10379439" cy="4253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A4724C-13DA-3945-8887-4D726375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Konferencija "Naujoji realybė- naujieji finansai"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9903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322770929F1F764D887875E010EA999E" ma:contentTypeVersion="13" ma:contentTypeDescription="Kurkite naują dokumentą." ma:contentTypeScope="" ma:versionID="8b4edb419a6d6ca218ae29ada27923cb">
  <xsd:schema xmlns:xsd="http://www.w3.org/2001/XMLSchema" xmlns:xs="http://www.w3.org/2001/XMLSchema" xmlns:p="http://schemas.microsoft.com/office/2006/metadata/properties" xmlns:ns3="706c1b3f-c6ac-44da-bb21-f266895f5b28" xmlns:ns4="ef4be5f2-181d-4ab8-b8ba-560875ddaf18" targetNamespace="http://schemas.microsoft.com/office/2006/metadata/properties" ma:root="true" ma:fieldsID="cb329c69af50874e7e8a1963a653d7cf" ns3:_="" ns4:_="">
    <xsd:import namespace="706c1b3f-c6ac-44da-bb21-f266895f5b28"/>
    <xsd:import namespace="ef4be5f2-181d-4ab8-b8ba-560875ddaf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c1b3f-c6ac-44da-bb21-f266895f5b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be5f2-181d-4ab8-b8ba-560875dda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Bendrinimo užuominos maiš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B16A4E-A2C9-4819-B118-650F410E6C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c1b3f-c6ac-44da-bb21-f266895f5b28"/>
    <ds:schemaRef ds:uri="ef4be5f2-181d-4ab8-b8ba-560875ddaf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82FB35-342B-468D-A31D-12A4A2E5A045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706c1b3f-c6ac-44da-bb21-f266895f5b28"/>
    <ds:schemaRef ds:uri="http://schemas.microsoft.com/office/2006/metadata/properties"/>
    <ds:schemaRef ds:uri="http://purl.org/dc/dcmitype/"/>
    <ds:schemaRef ds:uri="http://schemas.openxmlformats.org/package/2006/metadata/core-properties"/>
    <ds:schemaRef ds:uri="ef4be5f2-181d-4ab8-b8ba-560875ddaf1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B691F8-CA51-4813-BEE9-9F803996DC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1556</Words>
  <Application>Microsoft Office PowerPoint</Application>
  <PresentationFormat>Custom</PresentationFormat>
  <Paragraphs>160</Paragraphs>
  <Slides>23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EUROPOS ŽALIASIS KURSAS: IŠŠŪKIAI IR GALIMYBĖS ŽEMĖS ŪKIUI </vt:lpstr>
      <vt:lpstr>ŠESD emisijų išmetimas pagal šalis ir regionus</vt:lpstr>
      <vt:lpstr>Žemės ūkio vieta ŠESD emisijų išmetime </vt:lpstr>
      <vt:lpstr>Iššūkiai ir galimybės žemės ūkyje</vt:lpstr>
      <vt:lpstr> Europos žaliasis kursas </vt:lpstr>
      <vt:lpstr>Europos žaliojo kurso tikslui pasiekti numatyta</vt:lpstr>
      <vt:lpstr>Reikės visų ekonomikos sektorių veiksmų</vt:lpstr>
      <vt:lpstr>Vykstantys procesai žemės ūkio versle keičia tendencijas</vt:lpstr>
      <vt:lpstr>Naujos strategijos ir tendencijos</vt:lpstr>
      <vt:lpstr>Sukurti saugomas teritorijas</vt:lpstr>
      <vt:lpstr>Atkurti nualintas sausumos ir jūrų ekosistemas Europoje </vt:lpstr>
      <vt:lpstr>Naujų verslo valdymo modelių žemės ūkyje taikymas</vt:lpstr>
      <vt:lpstr>Žemės ūkio verslo rizikų valdymo naujais įrankiais kompetencijos</vt:lpstr>
      <vt:lpstr>Skatmeninių  technologijų taikymo verslo valdyme kompetencijos</vt:lpstr>
      <vt:lpstr>Ateities žemės ūkio tendecijos: žaliasis kursas + skaitmenizacija</vt:lpstr>
      <vt:lpstr>Slide 17</vt:lpstr>
      <vt:lpstr>Finansinis mechanizmas – 1 trilijonas Eur</vt:lpstr>
      <vt:lpstr>Teisingos pertvarkos mechanizmas: trys ramsčiai </vt:lpstr>
      <vt:lpstr>Žalieji mokesčiai</vt:lpstr>
      <vt:lpstr>Slide 21</vt:lpstr>
      <vt:lpstr>Kodėl tai aktualu žemės ūkiui?</vt:lpstr>
      <vt:lpstr>Įdomūs faktai</vt:lpstr>
      <vt:lpstr>Pabaigai….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Europos žaliasis kursas Siekis tapti pirmuoju neutralaus poveikio klimatui žemynu</dc:title>
  <dc:creator>Astrida Miceikienė</dc:creator>
  <cp:lastModifiedBy>Vera</cp:lastModifiedBy>
  <cp:revision>34</cp:revision>
  <dcterms:created xsi:type="dcterms:W3CDTF">2021-02-13T14:44:46Z</dcterms:created>
  <dcterms:modified xsi:type="dcterms:W3CDTF">2021-09-23T05:44:47Z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0x010100322770929F1F764D887875E010EA999E</vt:lpwstr>
  </property>
</Properties>
</file>