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8" r:id="rId2"/>
    <p:sldId id="283" r:id="rId3"/>
    <p:sldId id="284" r:id="rId4"/>
    <p:sldId id="285" r:id="rId5"/>
    <p:sldId id="328" r:id="rId6"/>
    <p:sldId id="329" r:id="rId7"/>
    <p:sldId id="331" r:id="rId8"/>
    <p:sldId id="310" r:id="rId9"/>
    <p:sldId id="311" r:id="rId10"/>
    <p:sldId id="265" r:id="rId11"/>
    <p:sldId id="289" r:id="rId12"/>
    <p:sldId id="290" r:id="rId13"/>
    <p:sldId id="291" r:id="rId14"/>
    <p:sldId id="292" r:id="rId15"/>
    <p:sldId id="314" r:id="rId16"/>
    <p:sldId id="315" r:id="rId17"/>
    <p:sldId id="316" r:id="rId18"/>
    <p:sldId id="297" r:id="rId19"/>
    <p:sldId id="300" r:id="rId20"/>
    <p:sldId id="301" r:id="rId21"/>
    <p:sldId id="302" r:id="rId22"/>
    <p:sldId id="303" r:id="rId23"/>
    <p:sldId id="309" r:id="rId24"/>
    <p:sldId id="321" r:id="rId25"/>
    <p:sldId id="322" r:id="rId26"/>
    <p:sldId id="323" r:id="rId27"/>
    <p:sldId id="325" r:id="rId28"/>
    <p:sldId id="326" r:id="rId29"/>
    <p:sldId id="313" r:id="rId30"/>
    <p:sldId id="337" r:id="rId31"/>
    <p:sldId id="332" r:id="rId32"/>
    <p:sldId id="335" r:id="rId33"/>
    <p:sldId id="333" r:id="rId34"/>
    <p:sldId id="336" r:id="rId35"/>
    <p:sldId id="334" r:id="rId36"/>
    <p:sldId id="27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983DC-2ACB-4764-8B36-BFC19F8817C8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CC10C-4572-4A8D-B014-8FA363C86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26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0C4D4BE-7960-41D9-9427-ECAE682D9B5F}" type="slidenum">
              <a:rPr lang="pl-PL" altLang="lt-LT" sz="1200" smtClean="0"/>
              <a:pPr/>
              <a:t>1</a:t>
            </a:fld>
            <a:endParaRPr lang="pl-PL" altLang="lt-LT" sz="1200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lt-LT" altLang="lt-LT" smtClean="0"/>
          </a:p>
        </p:txBody>
      </p:sp>
    </p:spTree>
    <p:extLst>
      <p:ext uri="{BB962C8B-B14F-4D97-AF65-F5344CB8AC3E}">
        <p14:creationId xmlns:p14="http://schemas.microsoft.com/office/powerpoint/2010/main" val="3935325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24C2702-0235-4388-A523-884FF8B4AD4D}" type="slidenum">
              <a:rPr lang="pl-PL" altLang="lt-LT" sz="1200" smtClean="0"/>
              <a:pPr/>
              <a:t>36</a:t>
            </a:fld>
            <a:endParaRPr lang="pl-PL" altLang="lt-LT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lt-LT" altLang="lt-LT" smtClean="0"/>
          </a:p>
        </p:txBody>
      </p:sp>
    </p:spTree>
    <p:extLst>
      <p:ext uri="{BB962C8B-B14F-4D97-AF65-F5344CB8AC3E}">
        <p14:creationId xmlns:p14="http://schemas.microsoft.com/office/powerpoint/2010/main" val="305338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6D8A-F4C7-41C5-AC21-AD746517047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AF01-9F2A-4A90-9229-253D4CE2F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6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6D8A-F4C7-41C5-AC21-AD746517047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AF01-9F2A-4A90-9229-253D4CE2F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96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6D8A-F4C7-41C5-AC21-AD746517047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AF01-9F2A-4A90-9229-253D4CE2F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6D8A-F4C7-41C5-AC21-AD746517047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AF01-9F2A-4A90-9229-253D4CE2F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03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6D8A-F4C7-41C5-AC21-AD746517047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AF01-9F2A-4A90-9229-253D4CE2F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3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6D8A-F4C7-41C5-AC21-AD746517047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AF01-9F2A-4A90-9229-253D4CE2F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6D8A-F4C7-41C5-AC21-AD746517047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AF01-9F2A-4A90-9229-253D4CE2F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4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6D8A-F4C7-41C5-AC21-AD746517047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AF01-9F2A-4A90-9229-253D4CE2F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6D8A-F4C7-41C5-AC21-AD746517047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AF01-9F2A-4A90-9229-253D4CE2F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3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6D8A-F4C7-41C5-AC21-AD746517047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AF01-9F2A-4A90-9229-253D4CE2F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51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6D8A-F4C7-41C5-AC21-AD746517047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AF01-9F2A-4A90-9229-253D4CE2F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2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86D8A-F4C7-41C5-AC21-AD746517047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9AF01-9F2A-4A90-9229-253D4CE2F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8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49438" y="2276475"/>
            <a:ext cx="7772400" cy="1143000"/>
          </a:xfrm>
        </p:spPr>
        <p:txBody>
          <a:bodyPr/>
          <a:lstStyle/>
          <a:p>
            <a:r>
              <a:rPr lang="lt-LT" sz="3600" b="1" dirty="0"/>
              <a:t>Pasaulio  ir Lietuvos ekonomikos būklė</a:t>
            </a:r>
            <a:endParaRPr lang="en-US" altLang="lt-LT" sz="36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92313" y="3970338"/>
            <a:ext cx="7486650" cy="863600"/>
          </a:xfrm>
        </p:spPr>
        <p:txBody>
          <a:bodyPr/>
          <a:lstStyle/>
          <a:p>
            <a:pPr eaLnBrk="1" hangingPunct="1"/>
            <a:r>
              <a:rPr lang="lt-LT" altLang="lt-LT" smtClean="0"/>
              <a:t>Marius Dubnikovas</a:t>
            </a:r>
          </a:p>
        </p:txBody>
      </p:sp>
    </p:spTree>
    <p:extLst>
      <p:ext uri="{BB962C8B-B14F-4D97-AF65-F5344CB8AC3E}">
        <p14:creationId xmlns:p14="http://schemas.microsoft.com/office/powerpoint/2010/main" val="372754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en-US" dirty="0" smtClean="0"/>
              <a:t>Pasaulio duomenys +5 mln./sav.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B6EC10-117C-4EE2-A9EB-715CF5474EBD}" type="slidenum">
              <a:rPr lang="pl-PL" altLang="lt-LT" smtClean="0"/>
              <a:pPr>
                <a:defRPr/>
              </a:pPr>
              <a:t>10</a:t>
            </a:fld>
            <a:endParaRPr lang="pl-PL" altLang="lt-LT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709" y="1414148"/>
            <a:ext cx="11862019" cy="464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01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USD M2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0712" y="2048669"/>
            <a:ext cx="84105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76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EURO zonos M2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38337" y="2043906"/>
            <a:ext cx="831532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46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Japonijos M2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9775" y="2010569"/>
            <a:ext cx="817245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40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Pasitikėjimas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00387" y="2301081"/>
            <a:ext cx="59912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74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JAV PMI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A0EB7A-9396-4B6F-888F-7C138257B612}" type="slidenum">
              <a:rPr lang="pl-PL" altLang="lt-LT" smtClean="0"/>
              <a:pPr>
                <a:defRPr/>
              </a:pPr>
              <a:t>15</a:t>
            </a:fld>
            <a:endParaRPr lang="pl-PL" altLang="lt-LT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14525" y="2067719"/>
            <a:ext cx="83629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EURO PMI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A0EB7A-9396-4B6F-888F-7C138257B612}" type="slidenum">
              <a:rPr lang="pl-PL" altLang="lt-LT" smtClean="0"/>
              <a:pPr>
                <a:defRPr/>
              </a:pPr>
              <a:t>16</a:t>
            </a:fld>
            <a:endParaRPr lang="pl-PL" altLang="lt-LT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14525" y="2043906"/>
            <a:ext cx="83629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Kinijos PMI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A0EB7A-9396-4B6F-888F-7C138257B612}" type="slidenum">
              <a:rPr lang="pl-PL" altLang="lt-LT" smtClean="0"/>
              <a:pPr>
                <a:defRPr/>
              </a:pPr>
              <a:t>17</a:t>
            </a:fld>
            <a:endParaRPr lang="pl-PL" altLang="lt-LT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7387" y="2082006"/>
            <a:ext cx="827722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NT brangsta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069189"/>
            <a:ext cx="10515600" cy="386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89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Grėsmės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57550" y="1929606"/>
            <a:ext cx="56769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55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Laiko mašina 2019 lapkritis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9787" y="1278110"/>
            <a:ext cx="7321685" cy="521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JAV infliacija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2005806"/>
            <a:ext cx="82296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54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Euro infliacija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5962" y="2053431"/>
            <a:ext cx="82200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52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JAV bazinės palūkanos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1675" y="2062956"/>
            <a:ext cx="824865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57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2325" y="1176337"/>
            <a:ext cx="546735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52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VIX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A0EB7A-9396-4B6F-888F-7C138257B612}" type="slidenum">
              <a:rPr lang="pl-PL" altLang="lt-LT" smtClean="0"/>
              <a:pPr>
                <a:defRPr/>
              </a:pPr>
              <a:t>24</a:t>
            </a:fld>
            <a:endParaRPr lang="pl-PL" altLang="lt-LT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5684" y="1825625"/>
            <a:ext cx="103606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5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en-US" smtClean="0"/>
              <a:t>Nafta</a:t>
            </a:r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31877" y="1825625"/>
            <a:ext cx="77282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en-US" dirty="0" smtClean="0"/>
              <a:t>Dujos</a:t>
            </a:r>
            <a:endParaRPr lang="en-US" altLang="en-US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6542" y="1825625"/>
            <a:ext cx="751891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5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en-US" smtClean="0"/>
              <a:t>Varis</a:t>
            </a:r>
            <a:endParaRPr lang="en-US" altLang="en-US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2480" y="1825625"/>
            <a:ext cx="766704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5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en-US" dirty="0" smtClean="0"/>
              <a:t>Medis</a:t>
            </a:r>
            <a:endParaRPr lang="en-US" altLang="en-US" dirty="0" smtClean="0"/>
          </a:p>
        </p:txBody>
      </p:sp>
      <p:sp>
        <p:nvSpPr>
          <p:cNvPr id="5" name="Bent Arrow 4"/>
          <p:cNvSpPr/>
          <p:nvPr/>
        </p:nvSpPr>
        <p:spPr>
          <a:xfrm>
            <a:off x="6172200" y="3205164"/>
            <a:ext cx="438150" cy="184308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992813" y="4978401"/>
            <a:ext cx="984250" cy="715963"/>
          </a:xfrm>
          <a:prstGeom prst="ellipse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93740" y="1825625"/>
            <a:ext cx="760452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Vokietijos skola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30637" y="1825625"/>
            <a:ext cx="713072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94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2020 lapkritis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1421" y="1260517"/>
            <a:ext cx="7191983" cy="520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93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Italijos skola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7824" y="1825625"/>
            <a:ext cx="757635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07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Lietuva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7723" y="1825625"/>
            <a:ext cx="489655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908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Statistikos departamentas pokštauja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86037" y="1967706"/>
            <a:ext cx="701992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57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Lietuvos prekybos balansas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9775" y="2029619"/>
            <a:ext cx="817245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19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LT nedarbas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57475" y="2001044"/>
            <a:ext cx="68770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48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Ką visgi stebėti?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LT prekybos balansą</a:t>
            </a:r>
          </a:p>
          <a:p>
            <a:r>
              <a:rPr lang="lt-LT" dirty="0" smtClean="0"/>
              <a:t>JAV infliaciją</a:t>
            </a:r>
          </a:p>
          <a:p>
            <a:r>
              <a:rPr lang="lt-LT" dirty="0" smtClean="0"/>
              <a:t>JAV/EURO palūkanų normas</a:t>
            </a:r>
          </a:p>
          <a:p>
            <a:r>
              <a:rPr lang="lt-LT" dirty="0" smtClean="0"/>
              <a:t>Vokietijos skolos kainą</a:t>
            </a:r>
          </a:p>
          <a:p>
            <a:endParaRPr lang="lt-LT" dirty="0"/>
          </a:p>
          <a:p>
            <a:r>
              <a:rPr lang="lt-LT" dirty="0" smtClean="0"/>
              <a:t>Dar:</a:t>
            </a:r>
          </a:p>
          <a:p>
            <a:pPr lvl="1"/>
            <a:r>
              <a:rPr lang="lt-LT" dirty="0" smtClean="0"/>
              <a:t>VIX</a:t>
            </a:r>
          </a:p>
          <a:p>
            <a:pPr lvl="1"/>
            <a:r>
              <a:rPr lang="lt-LT" dirty="0" smtClean="0"/>
              <a:t>Nedarbo rodiklius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495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183563" y="623728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50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0" hangingPunct="0">
              <a:spcBef>
                <a:spcPct val="0"/>
              </a:spcBef>
              <a:buFontTx/>
              <a:buNone/>
            </a:pPr>
            <a:fld id="{96825A36-77D2-459F-BF19-A70A661B84FC}" type="slidenum">
              <a:rPr lang="pl-PL" altLang="lt-LT" sz="2400">
                <a:latin typeface="Times New Roman" panose="02020603050405020304" pitchFamily="18" charset="0"/>
              </a:rPr>
              <a:pPr algn="l" eaLnBrk="0" hangingPunct="0">
                <a:spcBef>
                  <a:spcPct val="0"/>
                </a:spcBef>
                <a:buFontTx/>
                <a:buNone/>
              </a:pPr>
              <a:t>36</a:t>
            </a:fld>
            <a:endParaRPr lang="pl-PL" altLang="lt-LT" sz="2400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92313" y="2289175"/>
            <a:ext cx="7772400" cy="1143000"/>
          </a:xfrm>
        </p:spPr>
        <p:txBody>
          <a:bodyPr/>
          <a:lstStyle/>
          <a:p>
            <a:pPr eaLnBrk="1" hangingPunct="1"/>
            <a:r>
              <a:rPr lang="lt-LT" altLang="lt-LT" sz="3600"/>
              <a:t>Klausimai?</a:t>
            </a:r>
            <a:endParaRPr lang="en-US" altLang="lt-LT" sz="360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57389" y="3970338"/>
            <a:ext cx="7775575" cy="863600"/>
          </a:xfrm>
        </p:spPr>
        <p:txBody>
          <a:bodyPr/>
          <a:lstStyle/>
          <a:p>
            <a:pPr eaLnBrk="1" hangingPunct="1"/>
            <a:r>
              <a:rPr lang="lt-LT" altLang="lt-LT" smtClean="0"/>
              <a:t>Marius Dubnikovas</a:t>
            </a:r>
          </a:p>
        </p:txBody>
      </p:sp>
    </p:spTree>
    <p:extLst>
      <p:ext uri="{BB962C8B-B14F-4D97-AF65-F5344CB8AC3E}">
        <p14:creationId xmlns:p14="http://schemas.microsoft.com/office/powerpoint/2010/main" val="274215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3557" y="329883"/>
            <a:ext cx="9280187" cy="571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59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063750" y="188913"/>
            <a:ext cx="6629400" cy="838200"/>
          </a:xfrm>
        </p:spPr>
        <p:txBody>
          <a:bodyPr/>
          <a:lstStyle/>
          <a:p>
            <a:r>
              <a:rPr lang="lt-LT" altLang="en-US" dirty="0" smtClean="0"/>
              <a:t>S</a:t>
            </a:r>
            <a:r>
              <a:rPr lang="en-US" altLang="en-US" dirty="0" smtClean="0"/>
              <a:t>P500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B253B4-1FF5-4B2B-AF7F-6A4A9CC25907}" type="slidenum">
              <a:rPr lang="pl-PL" altLang="lt-LT" smtClean="0"/>
              <a:pPr>
                <a:defRPr/>
              </a:pPr>
              <a:t>5</a:t>
            </a:fld>
            <a:endParaRPr lang="pl-PL" altLang="lt-L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1637" y="895350"/>
            <a:ext cx="884872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EUROSTOXX600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B8A811-A4F7-4F16-8D07-2DBA1638F55C}" type="slidenum">
              <a:rPr lang="pl-PL" altLang="lt-LT" smtClean="0"/>
              <a:pPr>
                <a:defRPr/>
              </a:pPr>
              <a:t>6</a:t>
            </a:fld>
            <a:endParaRPr lang="pl-PL" altLang="lt-LT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94691" y="1825625"/>
            <a:ext cx="760261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Versl</a:t>
            </a:r>
            <a:r>
              <a:rPr lang="lt-LT" dirty="0" smtClean="0"/>
              <a:t>ų</a:t>
            </a:r>
            <a:r>
              <a:rPr lang="en-US" dirty="0" smtClean="0"/>
              <a:t> </a:t>
            </a:r>
            <a:r>
              <a:rPr lang="en-US" dirty="0" err="1" smtClean="0"/>
              <a:t>kain</a:t>
            </a:r>
            <a:r>
              <a:rPr lang="lt-LT" dirty="0" smtClean="0"/>
              <a:t>a - 21,3 metiniai pelnai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6367" y="1825625"/>
            <a:ext cx="753926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00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Dabar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0497" y="1256230"/>
            <a:ext cx="9773729" cy="546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03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en-US" smtClean="0"/>
              <a:t>JAV BVP</a:t>
            </a: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245C2-5397-4D8A-A998-5F4495CE1AD7}" type="slidenum">
              <a:rPr lang="pl-PL" altLang="lt-LT" smtClean="0"/>
              <a:pPr>
                <a:defRPr/>
              </a:pPr>
              <a:t>9</a:t>
            </a:fld>
            <a:endParaRPr lang="pl-PL" altLang="lt-LT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6437" y="2039144"/>
            <a:ext cx="823912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33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112</Words>
  <Application>Microsoft Office PowerPoint</Application>
  <PresentationFormat>Widescreen</PresentationFormat>
  <Paragraphs>55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Office Theme</vt:lpstr>
      <vt:lpstr>Pasaulio  ir Lietuvos ekonomikos būklė</vt:lpstr>
      <vt:lpstr>Laiko mašina 2019 lapkritis</vt:lpstr>
      <vt:lpstr>2020 lapkritis</vt:lpstr>
      <vt:lpstr>PowerPoint Presentation</vt:lpstr>
      <vt:lpstr>SP500</vt:lpstr>
      <vt:lpstr>EUROSTOXX600</vt:lpstr>
      <vt:lpstr>Verslų kaina - 21,3 metiniai pelnai</vt:lpstr>
      <vt:lpstr>Dabar</vt:lpstr>
      <vt:lpstr>JAV BVP</vt:lpstr>
      <vt:lpstr>Pasaulio duomenys +5 mln./sav.</vt:lpstr>
      <vt:lpstr>USD M2</vt:lpstr>
      <vt:lpstr>EURO zonos M2</vt:lpstr>
      <vt:lpstr>Japonijos M2</vt:lpstr>
      <vt:lpstr>Pasitikėjimas</vt:lpstr>
      <vt:lpstr>JAV PMI</vt:lpstr>
      <vt:lpstr>EURO PMI</vt:lpstr>
      <vt:lpstr>Kinijos PMI</vt:lpstr>
      <vt:lpstr>NT brangsta</vt:lpstr>
      <vt:lpstr>Grėsmės</vt:lpstr>
      <vt:lpstr>JAV infliacija</vt:lpstr>
      <vt:lpstr>Euro infliacija</vt:lpstr>
      <vt:lpstr>JAV bazinės palūkanos</vt:lpstr>
      <vt:lpstr>PowerPoint Presentation</vt:lpstr>
      <vt:lpstr>VIX</vt:lpstr>
      <vt:lpstr>Nafta</vt:lpstr>
      <vt:lpstr>Dujos</vt:lpstr>
      <vt:lpstr>Varis</vt:lpstr>
      <vt:lpstr>Medis</vt:lpstr>
      <vt:lpstr>Vokietijos skola</vt:lpstr>
      <vt:lpstr>Italijos skola</vt:lpstr>
      <vt:lpstr>Lietuva</vt:lpstr>
      <vt:lpstr>Statistikos departamentas pokštauja</vt:lpstr>
      <vt:lpstr>Lietuvos prekybos balansas</vt:lpstr>
      <vt:lpstr>LT nedarbas</vt:lpstr>
      <vt:lpstr>Ką visgi stebėti?</vt:lpstr>
      <vt:lpstr>Klausimai?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Marius Dubnikovas</dc:creator>
  <cp:lastModifiedBy>Daiva</cp:lastModifiedBy>
  <cp:revision>12</cp:revision>
  <dcterms:created xsi:type="dcterms:W3CDTF">2020-11-04T06:41:34Z</dcterms:created>
  <dcterms:modified xsi:type="dcterms:W3CDTF">2021-09-15T09:38:15Z</dcterms:modified>
</cp:coreProperties>
</file>