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7" r:id="rId3"/>
    <p:sldMasterId id="2147483699" r:id="rId4"/>
  </p:sldMasterIdLst>
  <p:notesMasterIdLst>
    <p:notesMasterId r:id="rId17"/>
  </p:notesMasterIdLst>
  <p:sldIdLst>
    <p:sldId id="281" r:id="rId5"/>
    <p:sldId id="302" r:id="rId6"/>
    <p:sldId id="1401" r:id="rId7"/>
    <p:sldId id="1402" r:id="rId8"/>
    <p:sldId id="1406" r:id="rId9"/>
    <p:sldId id="1352" r:id="rId10"/>
    <p:sldId id="1380" r:id="rId11"/>
    <p:sldId id="298" r:id="rId12"/>
    <p:sldId id="1384" r:id="rId13"/>
    <p:sldId id="1396" r:id="rId14"/>
    <p:sldId id="1395" r:id="rId15"/>
    <p:sldId id="258" r:id="rId16"/>
  </p:sldIdLst>
  <p:sldSz cx="12192000" cy="6858000"/>
  <p:notesSz cx="7010400" cy="92964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kučionienė" initials="RM" lastIdx="1" clrIdx="0">
    <p:extLst>
      <p:ext uri="{19B8F6BF-5375-455C-9EA6-DF929625EA0E}">
        <p15:presenceInfo xmlns:p15="http://schemas.microsoft.com/office/powerpoint/2012/main" userId="Rita Mikučionien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EEEEE"/>
    <a:srgbClr val="FFFBEF"/>
    <a:srgbClr val="FFFFCC"/>
    <a:srgbClr val="F5F5F5"/>
    <a:srgbClr val="5D3319"/>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Tamsus stili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27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lt-LT"/>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9613F4-FCC6-4A34-A20C-18213E0898DD}" type="datetimeFigureOut">
              <a:rPr lang="lt-LT" smtClean="0"/>
              <a:t>2026-05-27</a:t>
            </a:fld>
            <a:endParaRPr lang="lt-L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lt-LT"/>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lt-LT"/>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88BABB-FD5C-451A-9CF7-C1B6F0362289}" type="slidenum">
              <a:rPr lang="lt-LT" smtClean="0"/>
              <a:t>‹#›</a:t>
            </a:fld>
            <a:endParaRPr lang="lt-LT"/>
          </a:p>
        </p:txBody>
      </p:sp>
    </p:spTree>
    <p:extLst>
      <p:ext uri="{BB962C8B-B14F-4D97-AF65-F5344CB8AC3E}">
        <p14:creationId xmlns:p14="http://schemas.microsoft.com/office/powerpoint/2010/main" val="207466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D0909-5D8C-47E0-B31F-8E3174761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xmlns="" id="{61F48BFF-F1A2-3439-6DF4-9A91C4456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xmlns="" id="{8EF70B5A-6E23-5D04-16DB-3AFE6897E62E}"/>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5" name="Footer Placeholder 4">
            <a:extLst>
              <a:ext uri="{FF2B5EF4-FFF2-40B4-BE49-F238E27FC236}">
                <a16:creationId xmlns:a16="http://schemas.microsoft.com/office/drawing/2014/main" xmlns="" id="{61F821ED-C900-B6F7-27C5-93261590248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3E66428E-6D6F-6F80-31A4-E8E5205B6230}"/>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75395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FDD9C-C325-02EF-25E8-74FA3D4542BF}"/>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xmlns="" id="{95F7DF07-D82A-A4ED-4346-5BF05F5255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2C1972EE-C7EA-6BF7-DFB8-B87BD91EB116}"/>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5" name="Footer Placeholder 4">
            <a:extLst>
              <a:ext uri="{FF2B5EF4-FFF2-40B4-BE49-F238E27FC236}">
                <a16:creationId xmlns:a16="http://schemas.microsoft.com/office/drawing/2014/main" xmlns="" id="{E0417ACC-8AD3-B2C9-1BB9-2351C1C99FB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A6AD0C3F-B01E-12ED-343C-04A4A5897E06}"/>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158314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6BC5B5-E8B1-4F7D-96FB-4C892D643B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xmlns="" id="{B5C14BDE-5C8B-1302-A555-13565E1999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8A196707-478B-6BF8-49E2-880A8277E1DE}"/>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5" name="Footer Placeholder 4">
            <a:extLst>
              <a:ext uri="{FF2B5EF4-FFF2-40B4-BE49-F238E27FC236}">
                <a16:creationId xmlns:a16="http://schemas.microsoft.com/office/drawing/2014/main" xmlns="" id="{7EF05377-4894-D2EC-A727-D8A3A8F6C2D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CB33F06B-9714-5A01-74ED-D94931D30598}"/>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13984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sirinktinis maket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729803" y="5027286"/>
            <a:ext cx="10971657" cy="1687042"/>
          </a:xfrm>
        </p:spPr>
        <p:txBody>
          <a:bodyPr/>
          <a:lstStyle>
            <a:lvl1pPr>
              <a:defRPr>
                <a:solidFill>
                  <a:srgbClr val="085CA1"/>
                </a:solidFill>
              </a:defRPr>
            </a:lvl1pPr>
          </a:lstStyle>
          <a:p>
            <a:endParaRPr lang="lt-LT" dirty="0"/>
          </a:p>
        </p:txBody>
      </p:sp>
    </p:spTree>
    <p:extLst>
      <p:ext uri="{BB962C8B-B14F-4D97-AF65-F5344CB8AC3E}">
        <p14:creationId xmlns:p14="http://schemas.microsoft.com/office/powerpoint/2010/main" val="3520053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960" y="1122847"/>
            <a:ext cx="9144001" cy="2386768"/>
          </a:xfrm>
        </p:spPr>
        <p:txBody>
          <a:bodyPr anchor="b"/>
          <a:lstStyle>
            <a:lvl1pPr algn="ctr">
              <a:defRPr sz="5441"/>
            </a:lvl1pPr>
          </a:lstStyle>
          <a:p>
            <a:r>
              <a:rPr lang="lt-LT"/>
              <a:t>Spustelėję redag. ruoš. pavad. stilių</a:t>
            </a:r>
          </a:p>
        </p:txBody>
      </p:sp>
      <p:sp>
        <p:nvSpPr>
          <p:cNvPr id="3" name="Antrinis pavadinimas 2"/>
          <p:cNvSpPr>
            <a:spLocks noGrp="1"/>
          </p:cNvSpPr>
          <p:nvPr>
            <p:ph type="subTitle" idx="1"/>
          </p:nvPr>
        </p:nvSpPr>
        <p:spPr>
          <a:xfrm>
            <a:off x="1524960" y="3601746"/>
            <a:ext cx="9144001" cy="1655479"/>
          </a:xfrm>
        </p:spPr>
        <p:txBody>
          <a:bodyPr/>
          <a:lstStyle>
            <a:lvl1pPr marL="0" indent="0" algn="ctr">
              <a:buNone/>
              <a:defRPr sz="2176"/>
            </a:lvl1pPr>
            <a:lvl2pPr marL="414589" indent="0" algn="ctr">
              <a:buNone/>
              <a:defRPr sz="1814"/>
            </a:lvl2pPr>
            <a:lvl3pPr marL="829178" indent="0" algn="ctr">
              <a:buNone/>
              <a:defRPr sz="1632"/>
            </a:lvl3pPr>
            <a:lvl4pPr marL="1243767" indent="0" algn="ctr">
              <a:buNone/>
              <a:defRPr sz="1451"/>
            </a:lvl4pPr>
            <a:lvl5pPr marL="1658356" indent="0" algn="ctr">
              <a:buNone/>
              <a:defRPr sz="1451"/>
            </a:lvl5pPr>
            <a:lvl6pPr marL="2072945" indent="0" algn="ctr">
              <a:buNone/>
              <a:defRPr sz="1451"/>
            </a:lvl6pPr>
            <a:lvl7pPr marL="2487534" indent="0" algn="ctr">
              <a:buNone/>
              <a:defRPr sz="1451"/>
            </a:lvl7pPr>
            <a:lvl8pPr marL="2902123" indent="0" algn="ctr">
              <a:buNone/>
              <a:defRPr sz="1451"/>
            </a:lvl8pPr>
            <a:lvl9pPr marL="3316712" indent="0" algn="ctr">
              <a:buNone/>
              <a:defRPr sz="1451"/>
            </a:lvl9pPr>
          </a:lstStyle>
          <a:p>
            <a:r>
              <a:rPr lang="lt-LT"/>
              <a:t>Spustelėję redag. ruoš. paantrš. stilių</a:t>
            </a:r>
          </a:p>
        </p:txBody>
      </p:sp>
      <p:sp>
        <p:nvSpPr>
          <p:cNvPr id="4" name="Datos vietos rezervavimo ženklas 3"/>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5" name="Poraštės vietos rezervavimo ženklas 4"/>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6" name="Skaidrės numerio vietos rezervavimo ženklas 5"/>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3075986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5" name="Poraštės vietos rezervavimo ženklas 4"/>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6" name="Skaidrės numerio vietos rezervavimo ženklas 5"/>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21892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623" y="1710181"/>
            <a:ext cx="10515311" cy="2851742"/>
          </a:xfrm>
        </p:spPr>
        <p:txBody>
          <a:bodyPr anchor="b"/>
          <a:lstStyle>
            <a:lvl1pPr>
              <a:defRPr sz="5441"/>
            </a:lvl1pPr>
          </a:lstStyle>
          <a:p>
            <a:r>
              <a:rPr lang="lt-LT"/>
              <a:t>Spustelėję redag. ruoš. pavad. stilių</a:t>
            </a:r>
          </a:p>
        </p:txBody>
      </p:sp>
      <p:sp>
        <p:nvSpPr>
          <p:cNvPr id="3" name="Teksto vietos rezervavimo ženklas 2"/>
          <p:cNvSpPr>
            <a:spLocks noGrp="1"/>
          </p:cNvSpPr>
          <p:nvPr>
            <p:ph type="body" idx="1"/>
          </p:nvPr>
        </p:nvSpPr>
        <p:spPr>
          <a:xfrm>
            <a:off x="831623" y="4589275"/>
            <a:ext cx="10515311" cy="1500008"/>
          </a:xfrm>
        </p:spPr>
        <p:txBody>
          <a:bodyPr/>
          <a:lstStyle>
            <a:lvl1pPr marL="0" indent="0">
              <a:buNone/>
              <a:defRPr sz="2176">
                <a:solidFill>
                  <a:schemeClr val="tx1">
                    <a:tint val="75000"/>
                  </a:schemeClr>
                </a:solidFill>
              </a:defRPr>
            </a:lvl1pPr>
            <a:lvl2pPr marL="414589" indent="0">
              <a:buNone/>
              <a:defRPr sz="1814">
                <a:solidFill>
                  <a:schemeClr val="tx1">
                    <a:tint val="75000"/>
                  </a:schemeClr>
                </a:solidFill>
              </a:defRPr>
            </a:lvl2pPr>
            <a:lvl3pPr marL="829178" indent="0">
              <a:buNone/>
              <a:defRPr sz="1632">
                <a:solidFill>
                  <a:schemeClr val="tx1">
                    <a:tint val="75000"/>
                  </a:schemeClr>
                </a:solidFill>
              </a:defRPr>
            </a:lvl3pPr>
            <a:lvl4pPr marL="1243767" indent="0">
              <a:buNone/>
              <a:defRPr sz="1451">
                <a:solidFill>
                  <a:schemeClr val="tx1">
                    <a:tint val="75000"/>
                  </a:schemeClr>
                </a:solidFill>
              </a:defRPr>
            </a:lvl4pPr>
            <a:lvl5pPr marL="1658356" indent="0">
              <a:buNone/>
              <a:defRPr sz="1451">
                <a:solidFill>
                  <a:schemeClr val="tx1">
                    <a:tint val="75000"/>
                  </a:schemeClr>
                </a:solidFill>
              </a:defRPr>
            </a:lvl5pPr>
            <a:lvl6pPr marL="2072945" indent="0">
              <a:buNone/>
              <a:defRPr sz="1451">
                <a:solidFill>
                  <a:schemeClr val="tx1">
                    <a:tint val="75000"/>
                  </a:schemeClr>
                </a:solidFill>
              </a:defRPr>
            </a:lvl6pPr>
            <a:lvl7pPr marL="2487534" indent="0">
              <a:buNone/>
              <a:defRPr sz="1451">
                <a:solidFill>
                  <a:schemeClr val="tx1">
                    <a:tint val="75000"/>
                  </a:schemeClr>
                </a:solidFill>
              </a:defRPr>
            </a:lvl7pPr>
            <a:lvl8pPr marL="2902123" indent="0">
              <a:buNone/>
              <a:defRPr sz="1451">
                <a:solidFill>
                  <a:schemeClr val="tx1">
                    <a:tint val="75000"/>
                  </a:schemeClr>
                </a:solidFill>
              </a:defRPr>
            </a:lvl8pPr>
            <a:lvl9pPr marL="3316712" indent="0">
              <a:buNone/>
              <a:defRPr sz="1451">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5" name="Poraštės vietos rezervavimo ženklas 4"/>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6" name="Skaidrės numerio vietos rezervavimo ženklas 5"/>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220102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7384" y="1825345"/>
            <a:ext cx="5166427" cy="4351750"/>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88190" y="1825345"/>
            <a:ext cx="5166427" cy="4351750"/>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6" name="Poraštės vietos rezervavimo ženklas 5"/>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7" name="Skaidrės numerio vietos rezervavimo ženklas 6"/>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116638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305" y="365645"/>
            <a:ext cx="10515311" cy="1324383"/>
          </a:xfrm>
        </p:spPr>
        <p:txBody>
          <a:bodyPr/>
          <a:lstStyle/>
          <a:p>
            <a:r>
              <a:rPr lang="lt-LT"/>
              <a:t>Spustelėję redag. ruoš. pavad. stilių</a:t>
            </a:r>
          </a:p>
        </p:txBody>
      </p:sp>
      <p:sp>
        <p:nvSpPr>
          <p:cNvPr id="3" name="Teksto vietos rezervavimo ženklas 2"/>
          <p:cNvSpPr>
            <a:spLocks noGrp="1"/>
          </p:cNvSpPr>
          <p:nvPr>
            <p:ph type="body" idx="1"/>
          </p:nvPr>
        </p:nvSpPr>
        <p:spPr>
          <a:xfrm>
            <a:off x="839305" y="1681390"/>
            <a:ext cx="5158745" cy="823421"/>
          </a:xfrm>
        </p:spPr>
        <p:txBody>
          <a:bodyPr anchor="b"/>
          <a:lstStyle>
            <a:lvl1pPr marL="0" indent="0">
              <a:buNone/>
              <a:defRPr sz="2176" b="1"/>
            </a:lvl1pPr>
            <a:lvl2pPr marL="414589" indent="0">
              <a:buNone/>
              <a:defRPr sz="1814" b="1"/>
            </a:lvl2pPr>
            <a:lvl3pPr marL="829178" indent="0">
              <a:buNone/>
              <a:defRPr sz="1632" b="1"/>
            </a:lvl3pPr>
            <a:lvl4pPr marL="1243767" indent="0">
              <a:buNone/>
              <a:defRPr sz="1451" b="1"/>
            </a:lvl4pPr>
            <a:lvl5pPr marL="1658356" indent="0">
              <a:buNone/>
              <a:defRPr sz="1451" b="1"/>
            </a:lvl5pPr>
            <a:lvl6pPr marL="2072945" indent="0">
              <a:buNone/>
              <a:defRPr sz="1451" b="1"/>
            </a:lvl6pPr>
            <a:lvl7pPr marL="2487534" indent="0">
              <a:buNone/>
              <a:defRPr sz="1451" b="1"/>
            </a:lvl7pPr>
            <a:lvl8pPr marL="2902123" indent="0">
              <a:buNone/>
              <a:defRPr sz="1451" b="1"/>
            </a:lvl8pPr>
            <a:lvl9pPr marL="3316712" indent="0">
              <a:buNone/>
              <a:defRPr sz="1451" b="1"/>
            </a:lvl9pPr>
          </a:lstStyle>
          <a:p>
            <a:pPr lvl="0"/>
            <a:r>
              <a:rPr lang="lt-LT"/>
              <a:t>Spustelėję redag. ruoš. teksto stilių</a:t>
            </a:r>
          </a:p>
        </p:txBody>
      </p:sp>
      <p:sp>
        <p:nvSpPr>
          <p:cNvPr id="4" name="Turinio vietos rezervavimo ženklas 3"/>
          <p:cNvSpPr>
            <a:spLocks noGrp="1"/>
          </p:cNvSpPr>
          <p:nvPr>
            <p:ph sz="half" idx="2"/>
          </p:nvPr>
        </p:nvSpPr>
        <p:spPr>
          <a:xfrm>
            <a:off x="839305" y="2504811"/>
            <a:ext cx="5158745" cy="3685239"/>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825" y="1681390"/>
            <a:ext cx="5181792" cy="823421"/>
          </a:xfrm>
        </p:spPr>
        <p:txBody>
          <a:bodyPr anchor="b"/>
          <a:lstStyle>
            <a:lvl1pPr marL="0" indent="0">
              <a:buNone/>
              <a:defRPr sz="2176" b="1"/>
            </a:lvl1pPr>
            <a:lvl2pPr marL="414589" indent="0">
              <a:buNone/>
              <a:defRPr sz="1814" b="1"/>
            </a:lvl2pPr>
            <a:lvl3pPr marL="829178" indent="0">
              <a:buNone/>
              <a:defRPr sz="1632" b="1"/>
            </a:lvl3pPr>
            <a:lvl4pPr marL="1243767" indent="0">
              <a:buNone/>
              <a:defRPr sz="1451" b="1"/>
            </a:lvl4pPr>
            <a:lvl5pPr marL="1658356" indent="0">
              <a:buNone/>
              <a:defRPr sz="1451" b="1"/>
            </a:lvl5pPr>
            <a:lvl6pPr marL="2072945" indent="0">
              <a:buNone/>
              <a:defRPr sz="1451" b="1"/>
            </a:lvl6pPr>
            <a:lvl7pPr marL="2487534" indent="0">
              <a:buNone/>
              <a:defRPr sz="1451" b="1"/>
            </a:lvl7pPr>
            <a:lvl8pPr marL="2902123" indent="0">
              <a:buNone/>
              <a:defRPr sz="1451" b="1"/>
            </a:lvl8pPr>
            <a:lvl9pPr marL="3316712" indent="0">
              <a:buNone/>
              <a:defRPr sz="1451" b="1"/>
            </a:lvl9pPr>
          </a:lstStyle>
          <a:p>
            <a:pPr lvl="0"/>
            <a:r>
              <a:rPr lang="lt-LT"/>
              <a:t>Spustelėję redag. ruoš. teksto stilių</a:t>
            </a:r>
          </a:p>
        </p:txBody>
      </p:sp>
      <p:sp>
        <p:nvSpPr>
          <p:cNvPr id="6" name="Turinio vietos rezervavimo ženklas 5"/>
          <p:cNvSpPr>
            <a:spLocks noGrp="1"/>
          </p:cNvSpPr>
          <p:nvPr>
            <p:ph sz="quarter" idx="4"/>
          </p:nvPr>
        </p:nvSpPr>
        <p:spPr>
          <a:xfrm>
            <a:off x="6172825" y="2504811"/>
            <a:ext cx="5181792" cy="3685239"/>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8" name="Poraštės vietos rezervavimo ženklas 7"/>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9" name="Skaidrės numerio vietos rezervavimo ženklas 8"/>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1816948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4" name="Poraštės vietos rezervavimo ženklas 3"/>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5" name="Skaidrės numerio vietos rezervavimo ženklas 4"/>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6114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3" name="Poraštės vietos rezervavimo ženklas 2"/>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4" name="Skaidrės numerio vietos rezervavimo ženklas 3"/>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21003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79EAE-E1DF-3B20-B2F0-43CAFFA2BDB2}"/>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AB7524ED-0756-4957-D843-BD5494E36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A0AA44AD-7383-63C8-42B1-8B587B9F8F06}"/>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5" name="Footer Placeholder 4">
            <a:extLst>
              <a:ext uri="{FF2B5EF4-FFF2-40B4-BE49-F238E27FC236}">
                <a16:creationId xmlns:a16="http://schemas.microsoft.com/office/drawing/2014/main" xmlns="" id="{0A997CF5-D2D1-0CD7-B97B-4DFE12AFC79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5640FB17-2726-219C-A1DB-0FDD3B942FE4}"/>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66809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305" y="457776"/>
            <a:ext cx="3933399" cy="1599337"/>
          </a:xfrm>
        </p:spPr>
        <p:txBody>
          <a:bodyPr anchor="b"/>
          <a:lstStyle>
            <a:lvl1pPr>
              <a:defRPr sz="2902"/>
            </a:lvl1pPr>
          </a:lstStyle>
          <a:p>
            <a:r>
              <a:rPr lang="lt-LT"/>
              <a:t>Spustelėję redag. ruoš. pavad. stilių</a:t>
            </a:r>
          </a:p>
        </p:txBody>
      </p:sp>
      <p:sp>
        <p:nvSpPr>
          <p:cNvPr id="3" name="Turinio vietos rezervavimo ženklas 2"/>
          <p:cNvSpPr>
            <a:spLocks noGrp="1"/>
          </p:cNvSpPr>
          <p:nvPr>
            <p:ph idx="1"/>
          </p:nvPr>
        </p:nvSpPr>
        <p:spPr>
          <a:xfrm>
            <a:off x="5183714" y="987529"/>
            <a:ext cx="6170903" cy="4872866"/>
          </a:xfrm>
        </p:spPr>
        <p:txBody>
          <a:bodyPr/>
          <a:lstStyle>
            <a:lvl1pPr>
              <a:defRPr sz="2902"/>
            </a:lvl1pPr>
            <a:lvl2pPr>
              <a:defRPr sz="2539"/>
            </a:lvl2pPr>
            <a:lvl3pPr>
              <a:defRPr sz="2176"/>
            </a:lvl3pPr>
            <a:lvl4pPr>
              <a:defRPr sz="1814"/>
            </a:lvl4pPr>
            <a:lvl5pPr>
              <a:defRPr sz="1814"/>
            </a:lvl5pPr>
            <a:lvl6pPr>
              <a:defRPr sz="1814"/>
            </a:lvl6pPr>
            <a:lvl7pPr>
              <a:defRPr sz="1814"/>
            </a:lvl7pPr>
            <a:lvl8pPr>
              <a:defRPr sz="1814"/>
            </a:lvl8pPr>
            <a:lvl9pPr>
              <a:defRPr sz="1814"/>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305" y="2057113"/>
            <a:ext cx="3933399" cy="3811919"/>
          </a:xfrm>
        </p:spPr>
        <p:txBody>
          <a:bodyPr/>
          <a:lstStyle>
            <a:lvl1pPr marL="0" indent="0">
              <a:buNone/>
              <a:defRPr sz="1451"/>
            </a:lvl1pPr>
            <a:lvl2pPr marL="414589" indent="0">
              <a:buNone/>
              <a:defRPr sz="1270"/>
            </a:lvl2pPr>
            <a:lvl3pPr marL="829178" indent="0">
              <a:buNone/>
              <a:defRPr sz="1088"/>
            </a:lvl3pPr>
            <a:lvl4pPr marL="1243767" indent="0">
              <a:buNone/>
              <a:defRPr sz="907"/>
            </a:lvl4pPr>
            <a:lvl5pPr marL="1658356" indent="0">
              <a:buNone/>
              <a:defRPr sz="907"/>
            </a:lvl5pPr>
            <a:lvl6pPr marL="2072945" indent="0">
              <a:buNone/>
              <a:defRPr sz="907"/>
            </a:lvl6pPr>
            <a:lvl7pPr marL="2487534" indent="0">
              <a:buNone/>
              <a:defRPr sz="907"/>
            </a:lvl7pPr>
            <a:lvl8pPr marL="2902123" indent="0">
              <a:buNone/>
              <a:defRPr sz="907"/>
            </a:lvl8pPr>
            <a:lvl9pPr marL="3316712" indent="0">
              <a:buNone/>
              <a:defRPr sz="907"/>
            </a:lvl9pPr>
          </a:lstStyle>
          <a:p>
            <a:pPr lvl="0"/>
            <a:r>
              <a:rPr lang="lt-LT"/>
              <a:t>Spustelėję redag. ruoš. teksto stilių</a:t>
            </a:r>
          </a:p>
        </p:txBody>
      </p:sp>
      <p:sp>
        <p:nvSpPr>
          <p:cNvPr id="5" name="Datos vietos rezervavimo ženklas 4"/>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6" name="Poraštės vietos rezervavimo ženklas 5"/>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7" name="Skaidrės numerio vietos rezervavimo ženklas 6"/>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30736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305" y="457776"/>
            <a:ext cx="3933399" cy="1599337"/>
          </a:xfrm>
        </p:spPr>
        <p:txBody>
          <a:bodyPr anchor="b"/>
          <a:lstStyle>
            <a:lvl1pPr>
              <a:defRPr sz="2902"/>
            </a:lvl1pPr>
          </a:lstStyle>
          <a:p>
            <a:r>
              <a:rPr lang="lt-LT"/>
              <a:t>Spustelėję redag. ruoš. pavad. stilių</a:t>
            </a:r>
          </a:p>
        </p:txBody>
      </p:sp>
      <p:sp>
        <p:nvSpPr>
          <p:cNvPr id="3" name="Paveikslėlio vietos rezervavimo ženklas 2"/>
          <p:cNvSpPr>
            <a:spLocks noGrp="1"/>
          </p:cNvSpPr>
          <p:nvPr>
            <p:ph type="pic" idx="1"/>
          </p:nvPr>
        </p:nvSpPr>
        <p:spPr>
          <a:xfrm>
            <a:off x="5183714" y="987529"/>
            <a:ext cx="6170903" cy="4872866"/>
          </a:xfrm>
        </p:spPr>
        <p:txBody>
          <a:bodyPr/>
          <a:lstStyle>
            <a:lvl1pPr marL="0" indent="0">
              <a:buNone/>
              <a:defRPr sz="2902"/>
            </a:lvl1pPr>
            <a:lvl2pPr marL="414589" indent="0">
              <a:buNone/>
              <a:defRPr sz="2539"/>
            </a:lvl2pPr>
            <a:lvl3pPr marL="829178" indent="0">
              <a:buNone/>
              <a:defRPr sz="2176"/>
            </a:lvl3pPr>
            <a:lvl4pPr marL="1243767" indent="0">
              <a:buNone/>
              <a:defRPr sz="1814"/>
            </a:lvl4pPr>
            <a:lvl5pPr marL="1658356" indent="0">
              <a:buNone/>
              <a:defRPr sz="1814"/>
            </a:lvl5pPr>
            <a:lvl6pPr marL="2072945" indent="0">
              <a:buNone/>
              <a:defRPr sz="1814"/>
            </a:lvl6pPr>
            <a:lvl7pPr marL="2487534" indent="0">
              <a:buNone/>
              <a:defRPr sz="1814"/>
            </a:lvl7pPr>
            <a:lvl8pPr marL="2902123" indent="0">
              <a:buNone/>
              <a:defRPr sz="1814"/>
            </a:lvl8pPr>
            <a:lvl9pPr marL="3316712" indent="0">
              <a:buNone/>
              <a:defRPr sz="1814"/>
            </a:lvl9pPr>
          </a:lstStyle>
          <a:p>
            <a:endParaRPr lang="lt-LT" dirty="0"/>
          </a:p>
        </p:txBody>
      </p:sp>
      <p:sp>
        <p:nvSpPr>
          <p:cNvPr id="4" name="Teksto vietos rezervavimo ženklas 3"/>
          <p:cNvSpPr>
            <a:spLocks noGrp="1"/>
          </p:cNvSpPr>
          <p:nvPr>
            <p:ph type="body" sz="half" idx="2"/>
          </p:nvPr>
        </p:nvSpPr>
        <p:spPr>
          <a:xfrm>
            <a:off x="839305" y="2057113"/>
            <a:ext cx="3933399" cy="3811919"/>
          </a:xfrm>
        </p:spPr>
        <p:txBody>
          <a:bodyPr/>
          <a:lstStyle>
            <a:lvl1pPr marL="0" indent="0">
              <a:buNone/>
              <a:defRPr sz="1451"/>
            </a:lvl1pPr>
            <a:lvl2pPr marL="414589" indent="0">
              <a:buNone/>
              <a:defRPr sz="1270"/>
            </a:lvl2pPr>
            <a:lvl3pPr marL="829178" indent="0">
              <a:buNone/>
              <a:defRPr sz="1088"/>
            </a:lvl3pPr>
            <a:lvl4pPr marL="1243767" indent="0">
              <a:buNone/>
              <a:defRPr sz="907"/>
            </a:lvl4pPr>
            <a:lvl5pPr marL="1658356" indent="0">
              <a:buNone/>
              <a:defRPr sz="907"/>
            </a:lvl5pPr>
            <a:lvl6pPr marL="2072945" indent="0">
              <a:buNone/>
              <a:defRPr sz="907"/>
            </a:lvl6pPr>
            <a:lvl7pPr marL="2487534" indent="0">
              <a:buNone/>
              <a:defRPr sz="907"/>
            </a:lvl7pPr>
            <a:lvl8pPr marL="2902123" indent="0">
              <a:buNone/>
              <a:defRPr sz="907"/>
            </a:lvl8pPr>
            <a:lvl9pPr marL="3316712" indent="0">
              <a:buNone/>
              <a:defRPr sz="907"/>
            </a:lvl9pPr>
          </a:lstStyle>
          <a:p>
            <a:pPr lvl="0"/>
            <a:r>
              <a:rPr lang="lt-LT"/>
              <a:t>Spustelėję redag. ruoš. teksto stilių</a:t>
            </a:r>
          </a:p>
        </p:txBody>
      </p:sp>
      <p:sp>
        <p:nvSpPr>
          <p:cNvPr id="5" name="Datos vietos rezervavimo ženklas 4"/>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6" name="Poraštės vietos rezervavimo ženklas 5"/>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7" name="Skaidrės numerio vietos rezervavimo ženklas 6"/>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2704078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5" name="Poraštės vietos rezervavimo ženklas 4"/>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6" name="Skaidrės numerio vietos rezervavimo ženklas 5"/>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4190279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5309" y="365645"/>
            <a:ext cx="2629308" cy="5811450"/>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7384" y="365645"/>
            <a:ext cx="7703547" cy="5811450"/>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a:xfrm>
            <a:off x="837384" y="6357038"/>
            <a:ext cx="2744545" cy="364206"/>
          </a:xfrm>
          <a:prstGeom prst="rect">
            <a:avLst/>
          </a:prstGeom>
        </p:spPr>
        <p:txBody>
          <a:bodyPr/>
          <a:lstStyle/>
          <a:p>
            <a:fld id="{83143A64-94AC-4607-8063-32D563327417}" type="datetimeFigureOut">
              <a:rPr lang="lt-LT" smtClean="0"/>
              <a:t>2026-05-27</a:t>
            </a:fld>
            <a:endParaRPr lang="lt-LT" dirty="0"/>
          </a:p>
        </p:txBody>
      </p:sp>
      <p:sp>
        <p:nvSpPr>
          <p:cNvPr id="5" name="Poraštės vietos rezervavimo ženklas 4"/>
          <p:cNvSpPr>
            <a:spLocks noGrp="1"/>
          </p:cNvSpPr>
          <p:nvPr>
            <p:ph type="ftr" sz="quarter" idx="11"/>
          </p:nvPr>
        </p:nvSpPr>
        <p:spPr>
          <a:xfrm>
            <a:off x="4039033" y="6357038"/>
            <a:ext cx="4113936" cy="364206"/>
          </a:xfrm>
          <a:prstGeom prst="rect">
            <a:avLst/>
          </a:prstGeom>
        </p:spPr>
        <p:txBody>
          <a:bodyPr/>
          <a:lstStyle/>
          <a:p>
            <a:endParaRPr lang="lt-LT" dirty="0"/>
          </a:p>
        </p:txBody>
      </p:sp>
      <p:sp>
        <p:nvSpPr>
          <p:cNvPr id="6" name="Skaidrės numerio vietos rezervavimo ženklas 5"/>
          <p:cNvSpPr>
            <a:spLocks noGrp="1"/>
          </p:cNvSpPr>
          <p:nvPr>
            <p:ph type="sldNum" sz="quarter" idx="12"/>
          </p:nvPr>
        </p:nvSpPr>
        <p:spPr>
          <a:xfrm>
            <a:off x="8610073" y="6357038"/>
            <a:ext cx="2744544" cy="364206"/>
          </a:xfrm>
          <a:prstGeom prst="rect">
            <a:avLst/>
          </a:prstGeom>
        </p:spPr>
        <p:txBody>
          <a:bodyPr/>
          <a:lstStyle/>
          <a:p>
            <a:fld id="{87D95BBB-7902-4C9F-A721-E70F8E0EDC4E}" type="slidenum">
              <a:rPr lang="lt-LT" smtClean="0"/>
              <a:t>‹#›</a:t>
            </a:fld>
            <a:endParaRPr lang="lt-LT" dirty="0"/>
          </a:p>
        </p:txBody>
      </p:sp>
    </p:spTree>
    <p:extLst>
      <p:ext uri="{BB962C8B-B14F-4D97-AF65-F5344CB8AC3E}">
        <p14:creationId xmlns:p14="http://schemas.microsoft.com/office/powerpoint/2010/main" val="405015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7F7EF92-B354-28AB-4B5E-45BDD98501A1}"/>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xmlns="" id="{DA4DDED9-EA0D-0D58-9EFB-D7E38181F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xmlns="" id="{BA11E615-80AD-1A9B-8B26-6CBB5AFF6E38}"/>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5" name="Poraštės vietos rezervavimo ženklas 4">
            <a:extLst>
              <a:ext uri="{FF2B5EF4-FFF2-40B4-BE49-F238E27FC236}">
                <a16:creationId xmlns:a16="http://schemas.microsoft.com/office/drawing/2014/main" xmlns="" id="{EA51EFB8-A260-06FB-6137-96090FE3C099}"/>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22266B1D-C3E3-FDFC-6F83-02F74EA2C2CA}"/>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4203190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517B852-CB73-7C4D-25F0-DDED89CEF4DE}"/>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F3337146-E619-98F2-E83E-BD970946F832}"/>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53DA7C6A-09A7-E18B-BC1C-6244683D4FBE}"/>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5" name="Poraštės vietos rezervavimo ženklas 4">
            <a:extLst>
              <a:ext uri="{FF2B5EF4-FFF2-40B4-BE49-F238E27FC236}">
                <a16:creationId xmlns:a16="http://schemas.microsoft.com/office/drawing/2014/main" xmlns="" id="{DDD5CD7D-9CAF-A8E5-C78B-DE2A08E776F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3D2398E2-AF9A-B614-1211-5CF112DFCA2A}"/>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64822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A988F56C-13FD-293C-6EE2-FFF29E50B67C}"/>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xmlns="" id="{F387D364-8CC0-8398-67FE-1783C72686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xmlns="" id="{3EFB8631-A877-22C8-60A7-C6B6296B43CC}"/>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5" name="Poraštės vietos rezervavimo ženklas 4">
            <a:extLst>
              <a:ext uri="{FF2B5EF4-FFF2-40B4-BE49-F238E27FC236}">
                <a16:creationId xmlns:a16="http://schemas.microsoft.com/office/drawing/2014/main" xmlns="" id="{FB273103-DF8D-ACE2-BB43-06C6E7D8B23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824789D5-D2DF-9392-66BE-21733B734F50}"/>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1006641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ACE4D36-1DB4-782E-9062-EE796465A2C0}"/>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73437020-1C46-5945-C953-5D0010FA65F7}"/>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xmlns="" id="{5A7ABAD1-0B21-AC3C-5884-01249EB08039}"/>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xmlns="" id="{FA3C6298-D9E2-C74E-4D7A-60DF4ACC4E5A}"/>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6" name="Poraštės vietos rezervavimo ženklas 5">
            <a:extLst>
              <a:ext uri="{FF2B5EF4-FFF2-40B4-BE49-F238E27FC236}">
                <a16:creationId xmlns:a16="http://schemas.microsoft.com/office/drawing/2014/main" xmlns="" id="{C288A2C4-6E48-FDBD-2159-AA5E44448001}"/>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544B89B7-42EE-E0EB-E93D-A22C75861161}"/>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317966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D2451B7-A663-8886-2D4A-47C06065A0B7}"/>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6B7DBE6E-E633-D755-B27A-6FF70EE51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xmlns="" id="{0EC008F3-B799-F4FD-19FD-E02A8C27921F}"/>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xmlns="" id="{39A2EBEE-FC9F-4E61-9F1E-B98839089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xmlns="" id="{986EBC54-5974-A6B6-5699-25C05FE3A7EB}"/>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xmlns="" id="{E8F32348-0BE8-A779-CC8F-33B716509C99}"/>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8" name="Poraštės vietos rezervavimo ženklas 7">
            <a:extLst>
              <a:ext uri="{FF2B5EF4-FFF2-40B4-BE49-F238E27FC236}">
                <a16:creationId xmlns:a16="http://schemas.microsoft.com/office/drawing/2014/main" xmlns="" id="{9F322580-8E47-FA52-43BB-F7B1654F7941}"/>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xmlns="" id="{A3A302AE-BF5D-6ED9-BB91-8DC2BF424006}"/>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2476282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7301022-C498-C299-882B-7780E88C7626}"/>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xmlns="" id="{B628C5C9-6B08-530F-7218-9BA855F50C08}"/>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4" name="Poraštės vietos rezervavimo ženklas 3">
            <a:extLst>
              <a:ext uri="{FF2B5EF4-FFF2-40B4-BE49-F238E27FC236}">
                <a16:creationId xmlns:a16="http://schemas.microsoft.com/office/drawing/2014/main" xmlns="" id="{56C312A5-8948-F234-D156-41C66705AB52}"/>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xmlns="" id="{09751B47-91FA-28EE-9D0B-9CF226453038}"/>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35910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71892-E3C9-8D8C-58DE-9EC7E7964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xmlns="" id="{739C9828-1514-D0C4-9E9B-B6AF100C6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A4D26EB-8629-2925-0524-292A44F56B49}"/>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5" name="Footer Placeholder 4">
            <a:extLst>
              <a:ext uri="{FF2B5EF4-FFF2-40B4-BE49-F238E27FC236}">
                <a16:creationId xmlns:a16="http://schemas.microsoft.com/office/drawing/2014/main" xmlns="" id="{91EA9D31-5FDD-F5B2-357E-3D60241D503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659E1347-59B7-B351-0FD3-A21BF97350F4}"/>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171577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xmlns="" id="{1941E3E7-60D5-62E7-BCFE-E71E77A4392F}"/>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3" name="Poraštės vietos rezervavimo ženklas 2">
            <a:extLst>
              <a:ext uri="{FF2B5EF4-FFF2-40B4-BE49-F238E27FC236}">
                <a16:creationId xmlns:a16="http://schemas.microsoft.com/office/drawing/2014/main" xmlns="" id="{C6CC87D1-2E77-B5E2-015D-A477547ACE4D}"/>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xmlns="" id="{4A21E7E7-E751-77E5-E581-FF9E20945E0D}"/>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2231531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ACE36296-C2A5-4039-BC05-D7CFB1DEA2C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xmlns="" id="{E1C7059F-0810-E45B-F0FF-FF21844DA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xmlns="" id="{CDC4257D-3379-6298-8127-7FED66945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xmlns="" id="{6D5ADEDE-D945-45BF-1674-5D17FD8FE383}"/>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6" name="Poraštės vietos rezervavimo ženklas 5">
            <a:extLst>
              <a:ext uri="{FF2B5EF4-FFF2-40B4-BE49-F238E27FC236}">
                <a16:creationId xmlns:a16="http://schemas.microsoft.com/office/drawing/2014/main" xmlns="" id="{898C3FAB-2AC6-D3A8-C03D-904C421108D5}"/>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A884C6C9-33D4-FBEF-88B1-72CE36B1538E}"/>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3941377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D747E7A1-E567-68CF-1979-91AE58DA840B}"/>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xmlns="" id="{A3BDBEC1-0D28-C341-142C-0BD3C1EB1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xmlns="" id="{EA4C5BA9-220F-FB9F-9C18-849510105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xmlns="" id="{8FF3738B-FF05-5B85-29B1-23A1708FA3A8}"/>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6" name="Poraštės vietos rezervavimo ženklas 5">
            <a:extLst>
              <a:ext uri="{FF2B5EF4-FFF2-40B4-BE49-F238E27FC236}">
                <a16:creationId xmlns:a16="http://schemas.microsoft.com/office/drawing/2014/main" xmlns="" id="{4A5E6670-8828-E376-484A-6F76CB2E58A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864DF904-19E6-0613-DD46-40FE7333652E}"/>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4237785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1724695-390A-EE95-2591-365BB6246A23}"/>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610823A4-A979-E135-0A27-7A1BF406544C}"/>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F63E3F7E-5455-4ABD-BE48-25D1AD16F361}"/>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5" name="Poraštės vietos rezervavimo ženklas 4">
            <a:extLst>
              <a:ext uri="{FF2B5EF4-FFF2-40B4-BE49-F238E27FC236}">
                <a16:creationId xmlns:a16="http://schemas.microsoft.com/office/drawing/2014/main" xmlns="" id="{6992F0F7-D79A-B93D-F494-F8007BB95CB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4E36C5EC-D3F5-06D7-26E1-8579B7FB89E4}"/>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4190329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xmlns="" id="{98A81F6E-370C-6859-0B48-3518E54C27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227D63B2-7B2E-954F-667F-EDEB305FC68D}"/>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E9B6327D-3FEC-A2A3-4A5E-B2C1EA624FA1}"/>
              </a:ext>
            </a:extLst>
          </p:cNvPr>
          <p:cNvSpPr>
            <a:spLocks noGrp="1"/>
          </p:cNvSpPr>
          <p:nvPr>
            <p:ph type="dt" sz="half" idx="10"/>
          </p:nvPr>
        </p:nvSpPr>
        <p:spPr/>
        <p:txBody>
          <a:bodyPr/>
          <a:lstStyle/>
          <a:p>
            <a:fld id="{99B87668-E54F-4657-948E-461EA4DFC79A}" type="datetimeFigureOut">
              <a:rPr lang="lt-LT" smtClean="0"/>
              <a:t>2026-05-27</a:t>
            </a:fld>
            <a:endParaRPr lang="lt-LT"/>
          </a:p>
        </p:txBody>
      </p:sp>
      <p:sp>
        <p:nvSpPr>
          <p:cNvPr id="5" name="Poraštės vietos rezervavimo ženklas 4">
            <a:extLst>
              <a:ext uri="{FF2B5EF4-FFF2-40B4-BE49-F238E27FC236}">
                <a16:creationId xmlns:a16="http://schemas.microsoft.com/office/drawing/2014/main" xmlns="" id="{624952C0-9ED1-CA8F-45BB-835A0584EB89}"/>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D939CA8C-10CE-FD26-3ED7-62A79EDE1CA1}"/>
              </a:ext>
            </a:extLst>
          </p:cNvPr>
          <p:cNvSpPr>
            <a:spLocks noGrp="1"/>
          </p:cNvSpPr>
          <p:nvPr>
            <p:ph type="sldNum" sz="quarter" idx="12"/>
          </p:nvPr>
        </p:nvSpPr>
        <p:spPr/>
        <p:txBody>
          <a:bodyPr/>
          <a:lstStyle/>
          <a:p>
            <a:fld id="{2F010077-B4D8-4CCF-8F80-04661D24E087}" type="slidenum">
              <a:rPr lang="lt-LT" smtClean="0"/>
              <a:t>‹#›</a:t>
            </a:fld>
            <a:endParaRPr lang="lt-LT"/>
          </a:p>
        </p:txBody>
      </p:sp>
    </p:spTree>
    <p:extLst>
      <p:ext uri="{BB962C8B-B14F-4D97-AF65-F5344CB8AC3E}">
        <p14:creationId xmlns:p14="http://schemas.microsoft.com/office/powerpoint/2010/main" val="3724037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6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10194" y="4531523"/>
            <a:ext cx="10971657" cy="1144854"/>
          </a:xfrm>
          <a:prstGeom prst="rect">
            <a:avLst/>
          </a:prstGeom>
        </p:spPr>
        <p:txBody>
          <a:bodyPr lIns="0" tIns="0" rIns="0" bIns="0" anchor="ctr"/>
          <a:lstStyle>
            <a:lvl1pPr>
              <a:defRPr b="1">
                <a:solidFill>
                  <a:srgbClr val="085CA1"/>
                </a:solidFill>
              </a:defRPr>
            </a:lvl1pPr>
          </a:lstStyle>
          <a:p>
            <a:pPr algn="ctr"/>
            <a:endParaRPr dirty="0"/>
          </a:p>
        </p:txBody>
      </p:sp>
    </p:spTree>
    <p:extLst>
      <p:ext uri="{BB962C8B-B14F-4D97-AF65-F5344CB8AC3E}">
        <p14:creationId xmlns:p14="http://schemas.microsoft.com/office/powerpoint/2010/main" val="1572646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asirinktinis maketas">
    <p:bg>
      <p:bgPr>
        <a:solidFill>
          <a:schemeClr val="bg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2339379" y="90650"/>
            <a:ext cx="9280416" cy="971736"/>
          </a:xfrm>
        </p:spPr>
        <p:txBody>
          <a:bodyPr/>
          <a:lstStyle/>
          <a:p>
            <a:r>
              <a:rPr lang="lt-LT" dirty="0"/>
              <a:t>Spustelėję </a:t>
            </a:r>
            <a:r>
              <a:rPr lang="lt-LT" dirty="0" err="1"/>
              <a:t>redag</a:t>
            </a:r>
            <a:r>
              <a:rPr lang="lt-LT" dirty="0"/>
              <a:t>. ruoš. pavad. stilių</a:t>
            </a:r>
          </a:p>
        </p:txBody>
      </p:sp>
      <p:sp>
        <p:nvSpPr>
          <p:cNvPr id="4" name="Teksto vietos rezervavimo ženklas 3"/>
          <p:cNvSpPr>
            <a:spLocks noGrp="1"/>
          </p:cNvSpPr>
          <p:nvPr>
            <p:ph type="body" sz="quarter" idx="10"/>
          </p:nvPr>
        </p:nvSpPr>
        <p:spPr>
          <a:xfrm>
            <a:off x="768622" y="2504257"/>
            <a:ext cx="10971657" cy="3981786"/>
          </a:xfrm>
          <a:prstGeom prst="rect">
            <a:avLst/>
          </a:prstGeom>
        </p:spPr>
        <p:txBody>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pic>
        <p:nvPicPr>
          <p:cNvPr id="5" name="Paveikslėlis 4"/>
          <p:cNvPicPr>
            <a:picLocks noChangeAspect="1"/>
          </p:cNvPicPr>
          <p:nvPr userDrawn="1"/>
        </p:nvPicPr>
        <p:blipFill rotWithShape="1">
          <a:blip r:embed="rId2"/>
          <a:srcRect l="10646" r="12934" b="24670"/>
          <a:stretch/>
        </p:blipFill>
        <p:spPr>
          <a:xfrm>
            <a:off x="125620" y="70895"/>
            <a:ext cx="2213759" cy="1122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Tiesioji jungtis 6"/>
          <p:cNvCxnSpPr/>
          <p:nvPr userDrawn="1"/>
        </p:nvCxnSpPr>
        <p:spPr>
          <a:xfrm>
            <a:off x="2317472" y="1062385"/>
            <a:ext cx="9276975" cy="0"/>
          </a:xfrm>
          <a:prstGeom prst="line">
            <a:avLst/>
          </a:prstGeom>
          <a:ln w="19050">
            <a:solidFill>
              <a:srgbClr val="065CB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79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sirinktinis maket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729803" y="5027286"/>
            <a:ext cx="10971657" cy="1687042"/>
          </a:xfrm>
        </p:spPr>
        <p:txBody>
          <a:bodyPr/>
          <a:lstStyle>
            <a:lvl1pPr>
              <a:defRPr>
                <a:solidFill>
                  <a:srgbClr val="085CA1"/>
                </a:solidFill>
              </a:defRPr>
            </a:lvl1pPr>
          </a:lstStyle>
          <a:p>
            <a:endParaRPr lang="lt-LT" dirty="0"/>
          </a:p>
        </p:txBody>
      </p:sp>
    </p:spTree>
    <p:extLst>
      <p:ext uri="{BB962C8B-B14F-4D97-AF65-F5344CB8AC3E}">
        <p14:creationId xmlns:p14="http://schemas.microsoft.com/office/powerpoint/2010/main" val="181514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1B058-4565-1B94-849F-FEC9746F7321}"/>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794848B1-D479-8A09-62F9-922AAAD06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xmlns="" id="{1B401495-FD59-61B4-10C5-040678F91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xmlns="" id="{5EC53D64-77BF-5A4E-9A67-9E91AB981DD2}"/>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6" name="Footer Placeholder 5">
            <a:extLst>
              <a:ext uri="{FF2B5EF4-FFF2-40B4-BE49-F238E27FC236}">
                <a16:creationId xmlns:a16="http://schemas.microsoft.com/office/drawing/2014/main" xmlns="" id="{82EFC725-2E6E-63BF-54CF-33D8DEC91B42}"/>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5B1791B6-EA48-562A-0CBD-37F76167126D}"/>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12117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C6619-EB3A-B94A-70C3-BD2023CF2B59}"/>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xmlns="" id="{2793729B-D424-6FA8-D6D4-85F7EAC25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89147E-68B7-3351-082C-67966B20F1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xmlns="" id="{122D0986-BEEF-C127-7DDD-465C93786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7F47CAE-F1A7-3D18-2636-DB7A3F10D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xmlns="" id="{3F3C92FA-F1A8-96B0-4D65-CA1EAB299E94}"/>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8" name="Footer Placeholder 7">
            <a:extLst>
              <a:ext uri="{FF2B5EF4-FFF2-40B4-BE49-F238E27FC236}">
                <a16:creationId xmlns:a16="http://schemas.microsoft.com/office/drawing/2014/main" xmlns="" id="{4ADBC821-0A5D-3C68-48BD-DDBDC511653C}"/>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xmlns="" id="{0CFD8940-893A-5489-B60A-B2FE5C67A104}"/>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263469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8E1E96-E846-B3EE-759A-27932629DB85}"/>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xmlns="" id="{23CFD4DB-4494-45D2-C58E-BAE602B04DCD}"/>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4" name="Footer Placeholder 3">
            <a:extLst>
              <a:ext uri="{FF2B5EF4-FFF2-40B4-BE49-F238E27FC236}">
                <a16:creationId xmlns:a16="http://schemas.microsoft.com/office/drawing/2014/main" xmlns="" id="{39924002-47C3-7F2C-C156-5607FB5E1C59}"/>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xmlns="" id="{BCEBC963-DCBD-6A79-0EB8-A388A4B96313}"/>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157918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31135A-1BF0-2D57-47B8-704986B351A1}"/>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3" name="Footer Placeholder 2">
            <a:extLst>
              <a:ext uri="{FF2B5EF4-FFF2-40B4-BE49-F238E27FC236}">
                <a16:creationId xmlns:a16="http://schemas.microsoft.com/office/drawing/2014/main" xmlns="" id="{FC45889B-F34D-0D9C-A607-A19EB65120CD}"/>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xmlns="" id="{69736313-1646-2128-2D53-83644142CAE3}"/>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69192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31171-BE64-44B1-98BC-EDDE0104B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03CF5F69-CAA7-340F-8319-73F8267E9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xmlns="" id="{2858BE22-7E47-DD49-EC63-62E201855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FFA9FF9-E7F3-2374-637E-EA3A77BD4EE7}"/>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6" name="Footer Placeholder 5">
            <a:extLst>
              <a:ext uri="{FF2B5EF4-FFF2-40B4-BE49-F238E27FC236}">
                <a16:creationId xmlns:a16="http://schemas.microsoft.com/office/drawing/2014/main" xmlns="" id="{4FA15D5D-CAE7-B0AE-D341-AEE638E057E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D4A7499F-BBED-37AB-785A-86AA74BA1446}"/>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213772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512D9-92D9-EA5C-D5F9-9A961EC16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xmlns="" id="{83CEDAAE-80BE-3FAE-2247-5EC0A1E4C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xmlns="" id="{5F23EA4D-919A-F703-8714-6AA4626A6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4C67FC-70A0-2F45-6992-59285AF0C63B}"/>
              </a:ext>
            </a:extLst>
          </p:cNvPr>
          <p:cNvSpPr>
            <a:spLocks noGrp="1"/>
          </p:cNvSpPr>
          <p:nvPr>
            <p:ph type="dt" sz="half" idx="10"/>
          </p:nvPr>
        </p:nvSpPr>
        <p:spPr/>
        <p:txBody>
          <a:bodyPr/>
          <a:lstStyle/>
          <a:p>
            <a:fld id="{B38C67C0-9696-4BF4-99F9-A4E55D6D0372}" type="datetimeFigureOut">
              <a:rPr lang="lt-LT" smtClean="0"/>
              <a:t>2026-05-27</a:t>
            </a:fld>
            <a:endParaRPr lang="lt-LT"/>
          </a:p>
        </p:txBody>
      </p:sp>
      <p:sp>
        <p:nvSpPr>
          <p:cNvPr id="6" name="Footer Placeholder 5">
            <a:extLst>
              <a:ext uri="{FF2B5EF4-FFF2-40B4-BE49-F238E27FC236}">
                <a16:creationId xmlns:a16="http://schemas.microsoft.com/office/drawing/2014/main" xmlns="" id="{7200FD39-34B9-B1B2-4DEC-DCF276AF5EF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B354C813-01AC-D3A0-75D9-A02FD33660A4}"/>
              </a:ext>
            </a:extLst>
          </p:cNvPr>
          <p:cNvSpPr>
            <a:spLocks noGrp="1"/>
          </p:cNvSpPr>
          <p:nvPr>
            <p:ph type="sldNum" sz="quarter" idx="12"/>
          </p:nvPr>
        </p:nvSpPr>
        <p:spPr/>
        <p:txBody>
          <a:bodyPr/>
          <a:lstStyle/>
          <a:p>
            <a:fld id="{75908E61-E3EE-4BB6-8E53-BE2060CBB4EF}" type="slidenum">
              <a:rPr lang="lt-LT" smtClean="0"/>
              <a:t>‹#›</a:t>
            </a:fld>
            <a:endParaRPr lang="lt-LT"/>
          </a:p>
        </p:txBody>
      </p:sp>
    </p:spTree>
    <p:extLst>
      <p:ext uri="{BB962C8B-B14F-4D97-AF65-F5344CB8AC3E}">
        <p14:creationId xmlns:p14="http://schemas.microsoft.com/office/powerpoint/2010/main" val="240643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FF08A25-D227-1DC0-34E8-D8B19A2209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xmlns="" id="{6BB3D25A-8F67-DB78-3FDE-484394D65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F7A6972E-D811-58DE-221F-1B929DB88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C67C0-9696-4BF4-99F9-A4E55D6D0372}" type="datetimeFigureOut">
              <a:rPr lang="lt-LT" smtClean="0"/>
              <a:t>2026-05-27</a:t>
            </a:fld>
            <a:endParaRPr lang="lt-LT"/>
          </a:p>
        </p:txBody>
      </p:sp>
      <p:sp>
        <p:nvSpPr>
          <p:cNvPr id="5" name="Footer Placeholder 4">
            <a:extLst>
              <a:ext uri="{FF2B5EF4-FFF2-40B4-BE49-F238E27FC236}">
                <a16:creationId xmlns:a16="http://schemas.microsoft.com/office/drawing/2014/main" xmlns="" id="{C595F027-36EC-8B5F-13EC-1EA241F0B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xmlns="" id="{FAE617B6-B970-C5ED-8DED-E57BADACB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08E61-E3EE-4BB6-8E53-BE2060CBB4EF}" type="slidenum">
              <a:rPr lang="lt-LT" smtClean="0"/>
              <a:t>‹#›</a:t>
            </a:fld>
            <a:endParaRPr lang="lt-LT"/>
          </a:p>
        </p:txBody>
      </p:sp>
    </p:spTree>
    <p:extLst>
      <p:ext uri="{BB962C8B-B14F-4D97-AF65-F5344CB8AC3E}">
        <p14:creationId xmlns:p14="http://schemas.microsoft.com/office/powerpoint/2010/main" val="2227234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2256350" y="365645"/>
            <a:ext cx="9280415" cy="696741"/>
          </a:xfrm>
          <a:prstGeom prst="rect">
            <a:avLst/>
          </a:prstGeom>
        </p:spPr>
        <p:txBody>
          <a:bodyPr vert="horz" lIns="91440" tIns="45720" rIns="91440" bIns="45720" rtlCol="0" anchor="ctr">
            <a:normAutofit/>
          </a:bodyPr>
          <a:lstStyle/>
          <a:p>
            <a:r>
              <a:rPr lang="lt-LT" dirty="0"/>
              <a:t>Spustelėję </a:t>
            </a:r>
            <a:r>
              <a:rPr lang="lt-LT" dirty="0" err="1"/>
              <a:t>redag</a:t>
            </a:r>
            <a:r>
              <a:rPr lang="lt-LT" dirty="0"/>
              <a:t>. ruoš. pavad. stilių</a:t>
            </a:r>
          </a:p>
        </p:txBody>
      </p:sp>
      <p:sp>
        <p:nvSpPr>
          <p:cNvPr id="3" name="Teksto vietos rezervavimo ženklas 2"/>
          <p:cNvSpPr>
            <a:spLocks noGrp="1"/>
          </p:cNvSpPr>
          <p:nvPr>
            <p:ph type="body" idx="1"/>
          </p:nvPr>
        </p:nvSpPr>
        <p:spPr>
          <a:xfrm>
            <a:off x="837383" y="1825345"/>
            <a:ext cx="10699381" cy="4351750"/>
          </a:xfrm>
          <a:prstGeom prst="rect">
            <a:avLst/>
          </a:prstGeom>
        </p:spPr>
        <p:txBody>
          <a:bodyPr vert="horz" lIns="91440" tIns="45720" rIns="91440" bIns="45720" rtlCol="0">
            <a:normAutofit/>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pic>
        <p:nvPicPr>
          <p:cNvPr id="7" name="Paveikslėlis 6"/>
          <p:cNvPicPr>
            <a:picLocks noChangeAspect="1"/>
          </p:cNvPicPr>
          <p:nvPr userDrawn="1"/>
        </p:nvPicPr>
        <p:blipFill rotWithShape="1">
          <a:blip r:embed="rId13"/>
          <a:srcRect l="10646" r="12934" b="24670"/>
          <a:stretch/>
        </p:blipFill>
        <p:spPr>
          <a:xfrm>
            <a:off x="136573" y="123488"/>
            <a:ext cx="2213759" cy="1122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Tiesioji jungtis 5"/>
          <p:cNvCxnSpPr/>
          <p:nvPr userDrawn="1"/>
        </p:nvCxnSpPr>
        <p:spPr>
          <a:xfrm>
            <a:off x="2317471" y="1062385"/>
            <a:ext cx="9189868" cy="0"/>
          </a:xfrm>
          <a:prstGeom prst="line">
            <a:avLst/>
          </a:prstGeom>
          <a:ln w="19050">
            <a:solidFill>
              <a:srgbClr val="065CB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457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829178" rtl="0" eaLnBrk="1" latinLnBrk="0" hangingPunct="1">
        <a:lnSpc>
          <a:spcPct val="90000"/>
        </a:lnSpc>
        <a:spcBef>
          <a:spcPct val="0"/>
        </a:spcBef>
        <a:buNone/>
        <a:defRPr sz="3990" b="1" kern="1200">
          <a:solidFill>
            <a:srgbClr val="256FA9"/>
          </a:solidFill>
          <a:latin typeface="+mj-lt"/>
          <a:ea typeface="+mj-ea"/>
          <a:cs typeface="+mj-cs"/>
        </a:defRPr>
      </a:lvl1pPr>
    </p:titleStyle>
    <p:bodyStyle>
      <a:lvl1pPr marL="207294" indent="-207294" algn="l" defTabSz="829178"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lt-LT"/>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xmlns="" id="{D90B01D3-00C2-2B7E-79B3-1D4F1B9D3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FFDB5FDA-8405-281F-C851-A6622760D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54680A4B-6F67-8146-9DB4-B0D683B8A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B87668-E54F-4657-948E-461EA4DFC79A}" type="datetimeFigureOut">
              <a:rPr lang="lt-LT" smtClean="0"/>
              <a:t>2026-05-27</a:t>
            </a:fld>
            <a:endParaRPr lang="lt-LT"/>
          </a:p>
        </p:txBody>
      </p:sp>
      <p:sp>
        <p:nvSpPr>
          <p:cNvPr id="5" name="Poraštės vietos rezervavimo ženklas 4">
            <a:extLst>
              <a:ext uri="{FF2B5EF4-FFF2-40B4-BE49-F238E27FC236}">
                <a16:creationId xmlns:a16="http://schemas.microsoft.com/office/drawing/2014/main" xmlns="" id="{7E6DE0B7-0C83-AC0E-38EF-2FDD7AB71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xmlns="" id="{A8EE8B4B-EEE1-B484-61CD-35B2C49E1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010077-B4D8-4CCF-8F80-04661D24E087}" type="slidenum">
              <a:rPr lang="lt-LT" smtClean="0"/>
              <a:t>‹#›</a:t>
            </a:fld>
            <a:endParaRPr lang="lt-LT"/>
          </a:p>
        </p:txBody>
      </p:sp>
    </p:spTree>
    <p:extLst>
      <p:ext uri="{BB962C8B-B14F-4D97-AF65-F5344CB8AC3E}">
        <p14:creationId xmlns:p14="http://schemas.microsoft.com/office/powerpoint/2010/main" val="9897431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53131" y="4444398"/>
            <a:ext cx="10971657" cy="1687042"/>
          </a:xfrm>
          <a:prstGeom prst="rect">
            <a:avLst/>
          </a:prstGeom>
        </p:spPr>
        <p:txBody>
          <a:bodyPr lIns="0" tIns="0" rIns="0" bIns="0" anchor="ctr"/>
          <a:lstStyle/>
          <a:p>
            <a:pPr algn="ctr"/>
            <a:endParaRPr dirty="0"/>
          </a:p>
        </p:txBody>
      </p:sp>
    </p:spTree>
    <p:extLst>
      <p:ext uri="{BB962C8B-B14F-4D97-AF65-F5344CB8AC3E}">
        <p14:creationId xmlns:p14="http://schemas.microsoft.com/office/powerpoint/2010/main" val="19454901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ctr" defTabSz="829178" rtl="0" eaLnBrk="1" latinLnBrk="0" hangingPunct="1">
        <a:lnSpc>
          <a:spcPct val="90000"/>
        </a:lnSpc>
        <a:spcBef>
          <a:spcPct val="0"/>
        </a:spcBef>
        <a:buNone/>
        <a:defRPr sz="3990" b="1" kern="1200">
          <a:solidFill>
            <a:srgbClr val="085CA1"/>
          </a:solidFill>
          <a:latin typeface="Calibri Light" panose="020F0302020204030204" pitchFamily="34" charset="0"/>
          <a:ea typeface="+mj-ea"/>
          <a:cs typeface="Calibri Light" panose="020F0302020204030204" pitchFamily="34" charset="0"/>
        </a:defRPr>
      </a:lvl1pPr>
    </p:titleStyle>
    <p:bodyStyle>
      <a:lvl1pPr marL="207294" indent="-207294" algn="l" defTabSz="829178" rtl="0" eaLnBrk="1" latinLnBrk="0" hangingPunct="1">
        <a:lnSpc>
          <a:spcPct val="90000"/>
        </a:lnSpc>
        <a:spcBef>
          <a:spcPts val="907"/>
        </a:spcBef>
        <a:buFont typeface="Arial" panose="020B0604020202020204" pitchFamily="34" charset="0"/>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lt-LT"/>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migracija.lrv.lt/lt/struktura-ir-kontaktine-informacija/asmenu-aptarnavimas/asmenu-aptarnavimas-uzsienyje/leidimo-laikinai-gyventi-ir-nacionalines-vizos-isdavimo-paslaugos/"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89467" y="3598333"/>
            <a:ext cx="11540065" cy="3014134"/>
          </a:xfrm>
        </p:spPr>
        <p:txBody>
          <a:bodyPr/>
          <a:lstStyle/>
          <a:p>
            <a:r>
              <a:rPr lang="lt-LT" altLang="lt-LT" sz="2902" b="0" dirty="0">
                <a:solidFill>
                  <a:srgbClr val="002060"/>
                </a:solidFill>
                <a:latin typeface="Aptos"/>
                <a:cs typeface="Calibri" panose="020F0502020204030204" pitchFamily="34" charset="0"/>
              </a:rPr>
              <a:t>Lietuvos Respublikos įstatymo </a:t>
            </a:r>
            <a:br>
              <a:rPr lang="lt-LT" altLang="lt-LT" sz="2902" b="0" dirty="0">
                <a:solidFill>
                  <a:srgbClr val="002060"/>
                </a:solidFill>
                <a:latin typeface="Aptos"/>
                <a:cs typeface="Calibri" panose="020F0502020204030204" pitchFamily="34" charset="0"/>
              </a:rPr>
            </a:br>
            <a:r>
              <a:rPr lang="lt-LT" altLang="lt-LT" sz="2902" b="0" dirty="0">
                <a:solidFill>
                  <a:srgbClr val="002060"/>
                </a:solidFill>
                <a:latin typeface="Aptos"/>
                <a:cs typeface="Calibri" panose="020F0502020204030204" pitchFamily="34" charset="0"/>
              </a:rPr>
              <a:t>„Dėl užsieniečių teisinės padėties“ pokyčiai</a:t>
            </a:r>
            <a:br>
              <a:rPr lang="lt-LT" altLang="lt-LT" sz="2902" b="0" dirty="0">
                <a:solidFill>
                  <a:srgbClr val="002060"/>
                </a:solidFill>
                <a:latin typeface="Aptos"/>
                <a:cs typeface="Calibri" panose="020F0502020204030204" pitchFamily="34" charset="0"/>
              </a:rPr>
            </a:br>
            <a:r>
              <a:rPr lang="lt-LT" altLang="lt-LT" sz="2902" b="0" dirty="0">
                <a:solidFill>
                  <a:srgbClr val="002060"/>
                </a:solidFill>
                <a:latin typeface="Aptos"/>
                <a:cs typeface="Calibri" panose="020F0502020204030204" pitchFamily="34" charset="0"/>
              </a:rPr>
              <a:t/>
            </a:r>
            <a:br>
              <a:rPr lang="lt-LT" altLang="lt-LT" sz="2902" b="0" dirty="0">
                <a:solidFill>
                  <a:srgbClr val="002060"/>
                </a:solidFill>
                <a:latin typeface="Aptos"/>
                <a:cs typeface="Calibri" panose="020F0502020204030204" pitchFamily="34" charset="0"/>
              </a:rPr>
            </a:br>
            <a:r>
              <a:rPr lang="lt-LT" altLang="lt-LT" sz="1100" b="0" dirty="0">
                <a:solidFill>
                  <a:srgbClr val="002060"/>
                </a:solidFill>
                <a:latin typeface="Aptos"/>
                <a:cs typeface="Calibri" panose="020F0502020204030204" pitchFamily="34" charset="0"/>
              </a:rPr>
              <a:t/>
            </a:r>
            <a:br>
              <a:rPr lang="lt-LT" altLang="lt-LT" sz="1100" b="0" dirty="0">
                <a:solidFill>
                  <a:srgbClr val="002060"/>
                </a:solidFill>
                <a:latin typeface="Aptos"/>
                <a:cs typeface="Calibri" panose="020F0502020204030204" pitchFamily="34" charset="0"/>
              </a:rPr>
            </a:br>
            <a:r>
              <a:rPr lang="lt-LT" altLang="lt-LT" sz="1100" b="0" dirty="0">
                <a:solidFill>
                  <a:srgbClr val="002060"/>
                </a:solidFill>
                <a:latin typeface="Aptos"/>
                <a:cs typeface="Calibri" panose="020F0502020204030204" pitchFamily="34" charset="0"/>
              </a:rPr>
              <a:t/>
            </a:r>
            <a:br>
              <a:rPr lang="lt-LT" altLang="lt-LT" sz="1100" b="0" dirty="0">
                <a:solidFill>
                  <a:srgbClr val="002060"/>
                </a:solidFill>
                <a:latin typeface="Aptos"/>
                <a:cs typeface="Calibri" panose="020F0502020204030204" pitchFamily="34" charset="0"/>
              </a:rPr>
            </a:br>
            <a:r>
              <a:rPr lang="lt-LT" altLang="lt-LT" sz="1600" b="0" dirty="0">
                <a:solidFill>
                  <a:srgbClr val="002060"/>
                </a:solidFill>
                <a:latin typeface="Aptos"/>
                <a:cs typeface="Calibri" panose="020F0502020204030204" pitchFamily="34" charset="0"/>
              </a:rPr>
              <a:t>Kaunas, 2026 m. gegužės 26 d.</a:t>
            </a:r>
            <a:endParaRPr lang="lt-LT" sz="2539" b="0" dirty="0">
              <a:solidFill>
                <a:srgbClr val="002060"/>
              </a:solidFill>
              <a:latin typeface="Aptos"/>
            </a:endParaRPr>
          </a:p>
        </p:txBody>
      </p:sp>
    </p:spTree>
    <p:extLst>
      <p:ext uri="{BB962C8B-B14F-4D97-AF65-F5344CB8AC3E}">
        <p14:creationId xmlns:p14="http://schemas.microsoft.com/office/powerpoint/2010/main" val="161045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93BBD0-764D-4092-A0B5-43A7B5C0219A}"/>
            </a:ext>
          </a:extLst>
        </p:cNvPr>
        <p:cNvGrpSpPr/>
        <p:nvPr/>
      </p:nvGrpSpPr>
      <p:grpSpPr>
        <a:xfrm>
          <a:off x="0" y="0"/>
          <a:ext cx="0" cy="0"/>
          <a:chOff x="0" y="0"/>
          <a:chExt cx="0" cy="0"/>
        </a:xfrm>
      </p:grpSpPr>
      <p:sp>
        <p:nvSpPr>
          <p:cNvPr id="6" name="Title 6">
            <a:extLst>
              <a:ext uri="{FF2B5EF4-FFF2-40B4-BE49-F238E27FC236}">
                <a16:creationId xmlns:a16="http://schemas.microsoft.com/office/drawing/2014/main" xmlns="" id="{1914240C-EA9C-7641-AB62-44E2237CEB99}"/>
              </a:ext>
            </a:extLst>
          </p:cNvPr>
          <p:cNvSpPr txBox="1">
            <a:spLocks/>
          </p:cNvSpPr>
          <p:nvPr/>
        </p:nvSpPr>
        <p:spPr>
          <a:xfrm>
            <a:off x="60310" y="137032"/>
            <a:ext cx="11996572" cy="5443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MIGRIS modernizavimas - daugiau informacijos Migris paskyroje</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3" name="Paveikslėlis 2">
            <a:extLst>
              <a:ext uri="{FF2B5EF4-FFF2-40B4-BE49-F238E27FC236}">
                <a16:creationId xmlns:a16="http://schemas.microsoft.com/office/drawing/2014/main" xmlns="" id="{06638F15-002F-4D42-95AA-9E71333BD6F6}"/>
              </a:ext>
            </a:extLst>
          </p:cNvPr>
          <p:cNvPicPr>
            <a:picLocks noChangeAspect="1"/>
          </p:cNvPicPr>
          <p:nvPr/>
        </p:nvPicPr>
        <p:blipFill>
          <a:blip r:embed="rId2"/>
          <a:stretch>
            <a:fillRect/>
          </a:stretch>
        </p:blipFill>
        <p:spPr>
          <a:xfrm>
            <a:off x="9425" y="742561"/>
            <a:ext cx="11293313" cy="6107932"/>
          </a:xfrm>
          <a:prstGeom prst="rect">
            <a:avLst/>
          </a:prstGeom>
        </p:spPr>
      </p:pic>
      <p:sp>
        <p:nvSpPr>
          <p:cNvPr id="7" name="Title 6">
            <a:extLst>
              <a:ext uri="{FF2B5EF4-FFF2-40B4-BE49-F238E27FC236}">
                <a16:creationId xmlns:a16="http://schemas.microsoft.com/office/drawing/2014/main" xmlns="" id="{8F727FE7-1826-47FF-AA3B-0470970BE9D8}"/>
              </a:ext>
            </a:extLst>
          </p:cNvPr>
          <p:cNvSpPr txBox="1">
            <a:spLocks/>
          </p:cNvSpPr>
          <p:nvPr/>
        </p:nvSpPr>
        <p:spPr>
          <a:xfrm>
            <a:off x="5894296" y="3082564"/>
            <a:ext cx="1173030" cy="2615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1400" b="0" i="0" u="none" strike="noStrike" kern="1200" cap="none" spc="0" normalizeH="0" baseline="0" noProof="0" dirty="0">
                <a:ln>
                  <a:noFill/>
                </a:ln>
                <a:solidFill>
                  <a:prstClr val="white">
                    <a:lumMod val="50000"/>
                  </a:prstClr>
                </a:solidFill>
                <a:effectLst/>
                <a:uLnTx/>
                <a:uFillTx/>
                <a:latin typeface="Aptos" panose="02110004020202020204"/>
                <a:ea typeface="+mj-ea"/>
                <a:cs typeface="Arial" panose="020B0604020202020204" pitchFamily="34" charset="0"/>
              </a:rPr>
              <a:t>Pranešimai</a:t>
            </a:r>
            <a:endParaRPr kumimoji="0" lang="en-US" sz="1400" b="0" i="0" u="none" strike="noStrike" kern="1200" cap="none" spc="0" normalizeH="0" baseline="0" noProof="0" dirty="0">
              <a:ln>
                <a:noFill/>
              </a:ln>
              <a:solidFill>
                <a:prstClr val="white">
                  <a:lumMod val="50000"/>
                </a:prstClr>
              </a:solidFill>
              <a:effectLst/>
              <a:uLnTx/>
              <a:uFillTx/>
              <a:latin typeface="Aptos" panose="02110004020202020204"/>
              <a:ea typeface="+mj-ea"/>
              <a:cs typeface="Arial" panose="020B0604020202020204" pitchFamily="34" charset="0"/>
            </a:endParaRPr>
          </a:p>
        </p:txBody>
      </p:sp>
      <p:cxnSp>
        <p:nvCxnSpPr>
          <p:cNvPr id="5" name="Tiesioji jungtis 4">
            <a:extLst>
              <a:ext uri="{FF2B5EF4-FFF2-40B4-BE49-F238E27FC236}">
                <a16:creationId xmlns:a16="http://schemas.microsoft.com/office/drawing/2014/main" xmlns="" id="{8AA281A7-5C10-4064-A14A-4F23C1ECCA6E}"/>
              </a:ext>
            </a:extLst>
          </p:cNvPr>
          <p:cNvCxnSpPr>
            <a:cxnSpLocks/>
          </p:cNvCxnSpPr>
          <p:nvPr/>
        </p:nvCxnSpPr>
        <p:spPr>
          <a:xfrm>
            <a:off x="5894296" y="3344158"/>
            <a:ext cx="1058944"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1" name="Tiesioji jungtis 10">
            <a:extLst>
              <a:ext uri="{FF2B5EF4-FFF2-40B4-BE49-F238E27FC236}">
                <a16:creationId xmlns:a16="http://schemas.microsoft.com/office/drawing/2014/main" xmlns="" id="{7DDE4E24-2A19-4123-A961-B5BA7A290E9E}"/>
              </a:ext>
            </a:extLst>
          </p:cNvPr>
          <p:cNvCxnSpPr>
            <a:cxnSpLocks/>
          </p:cNvCxnSpPr>
          <p:nvPr/>
        </p:nvCxnSpPr>
        <p:spPr>
          <a:xfrm flipV="1">
            <a:off x="4977353" y="3344158"/>
            <a:ext cx="916943" cy="624527"/>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4" name="Tiesioji jungtis 13">
            <a:extLst>
              <a:ext uri="{FF2B5EF4-FFF2-40B4-BE49-F238E27FC236}">
                <a16:creationId xmlns:a16="http://schemas.microsoft.com/office/drawing/2014/main" xmlns="" id="{EAD3559E-D0C6-45B0-93EC-53A99BE1096D}"/>
              </a:ext>
            </a:extLst>
          </p:cNvPr>
          <p:cNvCxnSpPr>
            <a:cxnSpLocks/>
          </p:cNvCxnSpPr>
          <p:nvPr/>
        </p:nvCxnSpPr>
        <p:spPr>
          <a:xfrm>
            <a:off x="8969005" y="4194142"/>
            <a:ext cx="2230919"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5" name="Tiesioji jungtis 14">
            <a:extLst>
              <a:ext uri="{FF2B5EF4-FFF2-40B4-BE49-F238E27FC236}">
                <a16:creationId xmlns:a16="http://schemas.microsoft.com/office/drawing/2014/main" xmlns="" id="{82BA2E93-591F-42B9-B2F9-58B83DF2A5DF}"/>
              </a:ext>
            </a:extLst>
          </p:cNvPr>
          <p:cNvCxnSpPr>
            <a:cxnSpLocks/>
          </p:cNvCxnSpPr>
          <p:nvPr/>
        </p:nvCxnSpPr>
        <p:spPr>
          <a:xfrm flipV="1">
            <a:off x="8052062" y="4194142"/>
            <a:ext cx="916943" cy="624528"/>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7" name="Title 6">
            <a:extLst>
              <a:ext uri="{FF2B5EF4-FFF2-40B4-BE49-F238E27FC236}">
                <a16:creationId xmlns:a16="http://schemas.microsoft.com/office/drawing/2014/main" xmlns="" id="{64C58C59-6A42-440D-BDE8-553D6D836A3D}"/>
              </a:ext>
            </a:extLst>
          </p:cNvPr>
          <p:cNvSpPr txBox="1">
            <a:spLocks/>
          </p:cNvSpPr>
          <p:nvPr/>
        </p:nvSpPr>
        <p:spPr>
          <a:xfrm>
            <a:off x="8900239" y="3685881"/>
            <a:ext cx="3090654" cy="4847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Informacija apie prašymus,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galimybė atversti norimą prašymą</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8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93BBD0-764D-4092-A0B5-43A7B5C0219A}"/>
            </a:ext>
          </a:extLst>
        </p:cNvPr>
        <p:cNvGrpSpPr/>
        <p:nvPr/>
      </p:nvGrpSpPr>
      <p:grpSpPr>
        <a:xfrm>
          <a:off x="0" y="0"/>
          <a:ext cx="0" cy="0"/>
          <a:chOff x="0" y="0"/>
          <a:chExt cx="0" cy="0"/>
        </a:xfrm>
      </p:grpSpPr>
      <p:sp>
        <p:nvSpPr>
          <p:cNvPr id="6" name="Title 6">
            <a:extLst>
              <a:ext uri="{FF2B5EF4-FFF2-40B4-BE49-F238E27FC236}">
                <a16:creationId xmlns:a16="http://schemas.microsoft.com/office/drawing/2014/main" xmlns="" id="{1914240C-EA9C-7641-AB62-44E2237CEB99}"/>
              </a:ext>
            </a:extLst>
          </p:cNvPr>
          <p:cNvSpPr txBox="1">
            <a:spLocks/>
          </p:cNvSpPr>
          <p:nvPr/>
        </p:nvSpPr>
        <p:spPr>
          <a:xfrm>
            <a:off x="78555" y="137032"/>
            <a:ext cx="11649269" cy="5443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MIGRIS modernizavimas - visos migracijos paslaugos telefone</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 name="Paveikslėlis 1">
            <a:extLst>
              <a:ext uri="{FF2B5EF4-FFF2-40B4-BE49-F238E27FC236}">
                <a16:creationId xmlns:a16="http://schemas.microsoft.com/office/drawing/2014/main" xmlns="" id="{22D2223C-32DC-4F79-915D-56AA54581D93}"/>
              </a:ext>
            </a:extLst>
          </p:cNvPr>
          <p:cNvPicPr>
            <a:picLocks noChangeAspect="1"/>
          </p:cNvPicPr>
          <p:nvPr/>
        </p:nvPicPr>
        <p:blipFill>
          <a:blip r:embed="rId2"/>
          <a:stretch>
            <a:fillRect/>
          </a:stretch>
        </p:blipFill>
        <p:spPr>
          <a:xfrm>
            <a:off x="-3972" y="760655"/>
            <a:ext cx="12195972" cy="1999599"/>
          </a:xfrm>
          <a:prstGeom prst="rect">
            <a:avLst/>
          </a:prstGeom>
        </p:spPr>
      </p:pic>
      <p:pic>
        <p:nvPicPr>
          <p:cNvPr id="7" name="Picture 6">
            <a:extLst>
              <a:ext uri="{FF2B5EF4-FFF2-40B4-BE49-F238E27FC236}">
                <a16:creationId xmlns:a16="http://schemas.microsoft.com/office/drawing/2014/main" xmlns="" id="{14E066A4-848D-277C-3B15-DE07CF92D0BA}"/>
              </a:ext>
            </a:extLst>
          </p:cNvPr>
          <p:cNvPicPr>
            <a:picLocks noChangeAspect="1"/>
          </p:cNvPicPr>
          <p:nvPr/>
        </p:nvPicPr>
        <p:blipFill>
          <a:blip r:embed="rId3"/>
          <a:stretch>
            <a:fillRect/>
          </a:stretch>
        </p:blipFill>
        <p:spPr>
          <a:xfrm>
            <a:off x="9323209" y="2977081"/>
            <a:ext cx="2554564" cy="3791020"/>
          </a:xfrm>
          <a:prstGeom prst="rect">
            <a:avLst/>
          </a:prstGeom>
        </p:spPr>
      </p:pic>
      <p:pic>
        <p:nvPicPr>
          <p:cNvPr id="9" name="Picture 8">
            <a:extLst>
              <a:ext uri="{FF2B5EF4-FFF2-40B4-BE49-F238E27FC236}">
                <a16:creationId xmlns:a16="http://schemas.microsoft.com/office/drawing/2014/main" xmlns="" id="{B37CC08C-43E4-997B-D2DA-CE166872BED3}"/>
              </a:ext>
            </a:extLst>
          </p:cNvPr>
          <p:cNvPicPr>
            <a:picLocks noChangeAspect="1"/>
          </p:cNvPicPr>
          <p:nvPr/>
        </p:nvPicPr>
        <p:blipFill>
          <a:blip r:embed="rId4"/>
          <a:stretch>
            <a:fillRect/>
          </a:stretch>
        </p:blipFill>
        <p:spPr>
          <a:xfrm>
            <a:off x="6596560" y="2788535"/>
            <a:ext cx="2484802" cy="3982585"/>
          </a:xfrm>
          <a:prstGeom prst="rect">
            <a:avLst/>
          </a:prstGeom>
        </p:spPr>
      </p:pic>
      <p:pic>
        <p:nvPicPr>
          <p:cNvPr id="11" name="Picture 10">
            <a:extLst>
              <a:ext uri="{FF2B5EF4-FFF2-40B4-BE49-F238E27FC236}">
                <a16:creationId xmlns:a16="http://schemas.microsoft.com/office/drawing/2014/main" xmlns="" id="{48EC7B3F-0F82-7E35-B33A-BE2A420ABB67}"/>
              </a:ext>
            </a:extLst>
          </p:cNvPr>
          <p:cNvPicPr>
            <a:picLocks noChangeAspect="1"/>
          </p:cNvPicPr>
          <p:nvPr/>
        </p:nvPicPr>
        <p:blipFill>
          <a:blip r:embed="rId5"/>
          <a:stretch>
            <a:fillRect/>
          </a:stretch>
        </p:blipFill>
        <p:spPr>
          <a:xfrm>
            <a:off x="3869911" y="2775949"/>
            <a:ext cx="2484802" cy="3995171"/>
          </a:xfrm>
          <a:prstGeom prst="rect">
            <a:avLst/>
          </a:prstGeom>
        </p:spPr>
      </p:pic>
      <p:sp>
        <p:nvSpPr>
          <p:cNvPr id="15" name="TextBox 14">
            <a:extLst>
              <a:ext uri="{FF2B5EF4-FFF2-40B4-BE49-F238E27FC236}">
                <a16:creationId xmlns:a16="http://schemas.microsoft.com/office/drawing/2014/main" xmlns="" id="{85770E6B-D6BF-74C8-D7D3-DDAB47B13F4D}"/>
              </a:ext>
            </a:extLst>
          </p:cNvPr>
          <p:cNvSpPr txBox="1"/>
          <p:nvPr/>
        </p:nvSpPr>
        <p:spPr>
          <a:xfrm>
            <a:off x="199478" y="3523269"/>
            <a:ext cx="3549509" cy="2246769"/>
          </a:xfrm>
          <a:prstGeom prst="rect">
            <a:avLst/>
          </a:prstGeom>
          <a:noFill/>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Mobili aplikacija – patogus būdas naudotis asmenine MIGRIS paskyra. Asmeniniai pranešimai ir įvykių kalendorius, prašymo nagrinėjimo eiga, informacija apie išduotus dokumentus</a:t>
            </a:r>
            <a:r>
              <a:rPr kumimoji="0" lang="lt-LT" sz="1600" b="0" i="0" u="none" strike="noStrike" kern="1200" cap="none" spc="0" normalizeH="0" baseline="0" noProof="0" dirty="0">
                <a:ln>
                  <a:noFill/>
                </a:ln>
                <a:effectLst/>
                <a:uLnTx/>
                <a:uFillTx/>
                <a:ea typeface="+mn-ea"/>
                <a:cs typeface="+mn-cs"/>
              </a:rPr>
              <a:t>. </a:t>
            </a:r>
          </a:p>
        </p:txBody>
      </p:sp>
    </p:spTree>
    <p:extLst>
      <p:ext uri="{BB962C8B-B14F-4D97-AF65-F5344CB8AC3E}">
        <p14:creationId xmlns:p14="http://schemas.microsoft.com/office/powerpoint/2010/main" val="59084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xmlns="" id="{F28C42C1-AF39-47BC-85D0-178D6B0CCCB8}"/>
              </a:ext>
            </a:extLst>
          </p:cNvPr>
          <p:cNvSpPr txBox="1">
            <a:spLocks/>
          </p:cNvSpPr>
          <p:nvPr/>
        </p:nvSpPr>
        <p:spPr>
          <a:xfrm>
            <a:off x="4617507" y="3115733"/>
            <a:ext cx="3383493" cy="6858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3600" b="0" i="0" u="none" strike="noStrike" kern="1200" cap="none" spc="0" normalizeH="0" baseline="0" noProof="0" dirty="0">
                <a:ln>
                  <a:noFill/>
                </a:ln>
                <a:solidFill>
                  <a:srgbClr val="002060"/>
                </a:solidFill>
                <a:effectLst/>
                <a:uLnTx/>
                <a:uFillTx/>
                <a:latin typeface="Aptos" panose="02110004020202020204"/>
              </a:rPr>
              <a:t>Dėkoju  už dėmesį</a:t>
            </a:r>
            <a:r>
              <a:rPr kumimoji="0" lang="en-US" sz="3600" b="0" i="0" u="none" strike="noStrike" kern="1200" cap="none" spc="0" normalizeH="0" baseline="0" noProof="0" dirty="0">
                <a:ln>
                  <a:noFill/>
                </a:ln>
                <a:solidFill>
                  <a:srgbClr val="002060"/>
                </a:solidFill>
                <a:effectLst/>
                <a:uLnTx/>
                <a:uFillTx/>
                <a:latin typeface="Aptos" panose="02110004020202020204"/>
              </a:rPr>
              <a:t>!</a:t>
            </a:r>
          </a:p>
        </p:txBody>
      </p:sp>
    </p:spTree>
    <p:extLst>
      <p:ext uri="{BB962C8B-B14F-4D97-AF65-F5344CB8AC3E}">
        <p14:creationId xmlns:p14="http://schemas.microsoft.com/office/powerpoint/2010/main" val="291575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95C255-99C3-0CFB-E5EE-1268598D64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xmlns="" id="{44ABA4B4-F3BD-4944-927E-0C2B9C4547F8}"/>
              </a:ext>
            </a:extLst>
          </p:cNvPr>
          <p:cNvSpPr txBox="1">
            <a:spLocks/>
          </p:cNvSpPr>
          <p:nvPr/>
        </p:nvSpPr>
        <p:spPr>
          <a:xfrm>
            <a:off x="550523" y="2189982"/>
            <a:ext cx="11090954" cy="6967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Wingdings" panose="05000000000000000000" pitchFamily="2" charset="2"/>
              <a:buChar char="§"/>
            </a:pPr>
            <a:r>
              <a:rPr lang="lt-LT" sz="1800" b="1" dirty="0">
                <a:solidFill>
                  <a:schemeClr val="bg2">
                    <a:lumMod val="25000"/>
                  </a:schemeClr>
                </a:solidFill>
                <a:latin typeface="+mn-lt"/>
              </a:rPr>
              <a:t>Teisė likti Lietuvos Respublikos teritorijoje</a:t>
            </a:r>
            <a:r>
              <a:rPr lang="lt-LT" sz="1800" dirty="0">
                <a:solidFill>
                  <a:schemeClr val="bg2">
                    <a:lumMod val="25000"/>
                  </a:schemeClr>
                </a:solidFill>
                <a:latin typeface="+mn-lt"/>
              </a:rPr>
              <a:t> – užsieniečiui suteikiama teisė laikinai pasilikti Lietuvos Respublikos teritorijoje tol, kol pagal šį Įstatymą nagrinėjamas jo teisinės padėties klausimas.</a:t>
            </a:r>
            <a:endParaRPr lang="lt-LT" sz="1800" dirty="0">
              <a:solidFill>
                <a:schemeClr val="bg2">
                  <a:lumMod val="25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xmlns="" id="{76F76549-0020-44EA-AF85-CC0CB1101550}"/>
              </a:ext>
            </a:extLst>
          </p:cNvPr>
          <p:cNvSpPr txBox="1"/>
          <p:nvPr/>
        </p:nvSpPr>
        <p:spPr>
          <a:xfrm>
            <a:off x="246778" y="173316"/>
            <a:ext cx="11261534"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lt-LT" sz="2400" b="1" i="0" u="none" strike="noStrike" kern="1200" cap="none" spc="0" normalizeH="0" baseline="0" noProof="0" dirty="0">
                <a:ln>
                  <a:noFill/>
                </a:ln>
                <a:solidFill>
                  <a:srgbClr val="002060"/>
                </a:solidFill>
                <a:effectLst/>
                <a:uLnTx/>
                <a:uFillTx/>
                <a:ea typeface="+mn-ea"/>
                <a:cs typeface="+mn-cs"/>
              </a:rPr>
              <a:t>Naujas dokumentas - </a:t>
            </a:r>
            <a:r>
              <a:rPr lang="lt-LT" sz="2000" b="1" dirty="0">
                <a:solidFill>
                  <a:srgbClr val="002060"/>
                </a:solidFill>
              </a:rPr>
              <a:t>SKAITMENINIS UŽSIENIEČIO REGISTRACIJOS PAŽYMĖJIMAS</a:t>
            </a:r>
            <a:endParaRPr kumimoji="0" lang="lt-LT" sz="2400" b="1" i="0" u="none" strike="noStrike" kern="1200" cap="none" spc="0" normalizeH="0" baseline="0" noProof="0" dirty="0">
              <a:ln>
                <a:noFill/>
              </a:ln>
              <a:solidFill>
                <a:srgbClr val="002060"/>
              </a:solidFill>
              <a:effectLst/>
              <a:uLnTx/>
              <a:uFillTx/>
            </a:endParaRPr>
          </a:p>
        </p:txBody>
      </p:sp>
      <p:sp>
        <p:nvSpPr>
          <p:cNvPr id="11" name="TextBox 10">
            <a:extLst>
              <a:ext uri="{FF2B5EF4-FFF2-40B4-BE49-F238E27FC236}">
                <a16:creationId xmlns:a16="http://schemas.microsoft.com/office/drawing/2014/main" xmlns="" id="{25992859-9419-437D-ADC2-DDD55B6A40E8}"/>
              </a:ext>
            </a:extLst>
          </p:cNvPr>
          <p:cNvSpPr txBox="1"/>
          <p:nvPr/>
        </p:nvSpPr>
        <p:spPr>
          <a:xfrm>
            <a:off x="550523" y="3597508"/>
            <a:ext cx="11090954" cy="109260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dirty="0">
                <a:solidFill>
                  <a:schemeClr val="bg2">
                    <a:lumMod val="25000"/>
                  </a:schemeClr>
                </a:solidFill>
              </a:rPr>
              <a:t>Išduodamas 6 mėnesiams. Prireikus keičiamas.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lt-LT" sz="1100" b="0" i="0" u="none" strike="noStrike" kern="1200" cap="none" spc="0" normalizeH="0" baseline="0" noProof="0" dirty="0">
              <a:ln>
                <a:noFill/>
              </a:ln>
              <a:solidFill>
                <a:schemeClr val="bg2">
                  <a:lumMod val="25000"/>
                </a:schemeClr>
              </a:solidFill>
              <a:effectLst/>
              <a:uLnTx/>
              <a:uFillTx/>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rPr>
              <a:t>Skaitmeninis užsieniečio registracijos pažymėjimas užsieniečiui suteiks galimybę likti Lietuvos teritorijoje iki bus priimtas sprendimas dėl jo prašymo (galios iki sprendimo išduoti ar pakeisti leidimą laikinai gyventi priėmimo).</a:t>
            </a:r>
          </a:p>
        </p:txBody>
      </p:sp>
      <p:sp>
        <p:nvSpPr>
          <p:cNvPr id="12" name="TextBox 11">
            <a:extLst>
              <a:ext uri="{FF2B5EF4-FFF2-40B4-BE49-F238E27FC236}">
                <a16:creationId xmlns:a16="http://schemas.microsoft.com/office/drawing/2014/main" xmlns="" id="{F2E7C657-4FDE-48BC-9CBF-EB1742DAE9C9}"/>
              </a:ext>
            </a:extLst>
          </p:cNvPr>
          <p:cNvSpPr txBox="1"/>
          <p:nvPr/>
        </p:nvSpPr>
        <p:spPr>
          <a:xfrm>
            <a:off x="533205" y="5410545"/>
            <a:ext cx="10292304" cy="81560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rPr>
              <a:t>Užsienietis turi teisę tęsti darbą pas tą patį darbdavį, pas kurį dirba turimu leidimu laikinai gyventi.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lt-LT" sz="1100" dirty="0">
              <a:solidFill>
                <a:schemeClr val="bg2">
                  <a:lumMod val="25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rPr>
              <a:t>Užsienietis turi teisę vykdyti individualią veiklą, kurią teisėtai vykdė iki pažymėjimo išdavimo. </a:t>
            </a:r>
          </a:p>
        </p:txBody>
      </p:sp>
      <p:sp>
        <p:nvSpPr>
          <p:cNvPr id="14" name="Title 1">
            <a:extLst>
              <a:ext uri="{FF2B5EF4-FFF2-40B4-BE49-F238E27FC236}">
                <a16:creationId xmlns:a16="http://schemas.microsoft.com/office/drawing/2014/main" xmlns="" id="{DBAD0AE8-079D-4E84-8000-6966A6E13186}"/>
              </a:ext>
            </a:extLst>
          </p:cNvPr>
          <p:cNvSpPr txBox="1">
            <a:spLocks/>
          </p:cNvSpPr>
          <p:nvPr/>
        </p:nvSpPr>
        <p:spPr>
          <a:xfrm>
            <a:off x="550523" y="1171757"/>
            <a:ext cx="11090954" cy="10182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Wingdings" panose="05000000000000000000" pitchFamily="2" charset="2"/>
              <a:buChar char="§"/>
            </a:pPr>
            <a:r>
              <a:rPr lang="lt-LT" sz="1800" b="1" dirty="0">
                <a:solidFill>
                  <a:schemeClr val="bg2">
                    <a:lumMod val="25000"/>
                  </a:schemeClr>
                </a:solidFill>
                <a:latin typeface="+mn-lt"/>
              </a:rPr>
              <a:t>Užsieniečio registracijos pažymėjimas </a:t>
            </a:r>
            <a:r>
              <a:rPr lang="lt-LT" sz="1800" dirty="0">
                <a:solidFill>
                  <a:schemeClr val="bg2">
                    <a:lumMod val="25000"/>
                  </a:schemeClr>
                </a:solidFill>
                <a:latin typeface="+mn-lt"/>
              </a:rPr>
              <a:t>– dokumentas, kuriuo patvirtinama  užsieniečio teisė likti Lietuvos Respublikos teritorijoje ir kitos teisės, kurias užsienietis teisės likti Lietuvos Respublikos teritorijoje laikotarpiu turi pagal Lietuvos Respublikos įstatymą „Dėl užsieniečių teisinės padėties“ ir kitus įstatymus.</a:t>
            </a:r>
            <a:endParaRPr lang="lt-LT" sz="1800" dirty="0">
              <a:solidFill>
                <a:schemeClr val="bg2">
                  <a:lumMod val="25000"/>
                </a:schemeClr>
              </a:solidFill>
              <a:latin typeface="+mn-lt"/>
              <a:cs typeface="Times New Roman" panose="02020603050405020304" pitchFamily="18" charset="0"/>
            </a:endParaRPr>
          </a:p>
        </p:txBody>
      </p:sp>
      <p:sp>
        <p:nvSpPr>
          <p:cNvPr id="15" name="TextBox 14">
            <a:extLst>
              <a:ext uri="{FF2B5EF4-FFF2-40B4-BE49-F238E27FC236}">
                <a16:creationId xmlns:a16="http://schemas.microsoft.com/office/drawing/2014/main" xmlns="" id="{34F7DA9B-8EEB-40BF-8124-A3D732A2A38B}"/>
              </a:ext>
            </a:extLst>
          </p:cNvPr>
          <p:cNvSpPr txBox="1"/>
          <p:nvPr/>
        </p:nvSpPr>
        <p:spPr>
          <a:xfrm>
            <a:off x="246778" y="785565"/>
            <a:ext cx="23504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srgbClr val="002060"/>
                </a:solidFill>
                <a:effectLst/>
                <a:uLnTx/>
                <a:uFillTx/>
                <a:ea typeface="+mn-ea"/>
                <a:cs typeface="+mn-cs"/>
              </a:rPr>
              <a:t>Kas tai yra?</a:t>
            </a:r>
          </a:p>
        </p:txBody>
      </p:sp>
      <p:sp>
        <p:nvSpPr>
          <p:cNvPr id="16" name="TextBox 15">
            <a:extLst>
              <a:ext uri="{FF2B5EF4-FFF2-40B4-BE49-F238E27FC236}">
                <a16:creationId xmlns:a16="http://schemas.microsoft.com/office/drawing/2014/main" xmlns="" id="{B3772E26-262B-4609-8C10-A77A32095B27}"/>
              </a:ext>
            </a:extLst>
          </p:cNvPr>
          <p:cNvSpPr txBox="1"/>
          <p:nvPr/>
        </p:nvSpPr>
        <p:spPr>
          <a:xfrm>
            <a:off x="153644" y="3090282"/>
            <a:ext cx="313142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2000" b="1" dirty="0">
                <a:solidFill>
                  <a:srgbClr val="002060"/>
                </a:solidFill>
              </a:rPr>
              <a:t>Kuriam laikui išduodamas</a:t>
            </a:r>
            <a:r>
              <a:rPr kumimoji="0" lang="lt-LT" sz="2000" b="1" i="0" u="none" strike="noStrike" kern="1200" cap="none" spc="0" normalizeH="0" baseline="0" noProof="0" dirty="0">
                <a:ln>
                  <a:noFill/>
                </a:ln>
                <a:solidFill>
                  <a:srgbClr val="002060"/>
                </a:solidFill>
                <a:effectLst/>
                <a:uLnTx/>
                <a:uFillTx/>
                <a:ea typeface="+mn-ea"/>
                <a:cs typeface="+mn-cs"/>
              </a:rPr>
              <a:t>?</a:t>
            </a:r>
          </a:p>
        </p:txBody>
      </p:sp>
      <p:sp>
        <p:nvSpPr>
          <p:cNvPr id="17" name="TextBox 16">
            <a:extLst>
              <a:ext uri="{FF2B5EF4-FFF2-40B4-BE49-F238E27FC236}">
                <a16:creationId xmlns:a16="http://schemas.microsoft.com/office/drawing/2014/main" xmlns="" id="{FC292A0D-F892-4679-A351-B8EB4A55118D}"/>
              </a:ext>
            </a:extLst>
          </p:cNvPr>
          <p:cNvSpPr txBox="1"/>
          <p:nvPr/>
        </p:nvSpPr>
        <p:spPr>
          <a:xfrm>
            <a:off x="153644" y="4925765"/>
            <a:ext cx="23504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srgbClr val="002060"/>
                </a:solidFill>
                <a:effectLst/>
                <a:uLnTx/>
                <a:uFillTx/>
                <a:ea typeface="+mn-ea"/>
                <a:cs typeface="+mn-cs"/>
              </a:rPr>
              <a:t>Teisė dirbti:</a:t>
            </a:r>
          </a:p>
        </p:txBody>
      </p:sp>
    </p:spTree>
    <p:extLst>
      <p:ext uri="{BB962C8B-B14F-4D97-AF65-F5344CB8AC3E}">
        <p14:creationId xmlns:p14="http://schemas.microsoft.com/office/powerpoint/2010/main" val="123194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93BBD0-764D-4092-A0B5-43A7B5C0219A}"/>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xmlns="" id="{402FA785-7A77-483C-B09F-F5AF6D8AB6E9}"/>
              </a:ext>
            </a:extLst>
          </p:cNvPr>
          <p:cNvSpPr txBox="1"/>
          <p:nvPr/>
        </p:nvSpPr>
        <p:spPr>
          <a:xfrm>
            <a:off x="246778" y="80181"/>
            <a:ext cx="11261534"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Naujas dokumentas - </a:t>
            </a:r>
            <a:r>
              <a:rPr lang="lt-LT" sz="2400" b="1" dirty="0">
                <a:solidFill>
                  <a:srgbClr val="002060"/>
                </a:solidFill>
                <a:latin typeface="Calibri" panose="020F0502020204030204" pitchFamily="34" charset="0"/>
                <a:cs typeface="Calibri" panose="020F0502020204030204" pitchFamily="34" charset="0"/>
              </a:rPr>
              <a:t>SKAITMENINIS UŽSIENIEČIO REGISTRACIJOS PAŽYMĖJIMAS </a:t>
            </a:r>
            <a:endPar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A7321398-C1FD-4BCE-AD0A-A2408DD4680B}"/>
              </a:ext>
            </a:extLst>
          </p:cNvPr>
          <p:cNvSpPr txBox="1"/>
          <p:nvPr/>
        </p:nvSpPr>
        <p:spPr>
          <a:xfrm>
            <a:off x="1032549" y="1165129"/>
            <a:ext cx="10292304" cy="2200602"/>
          </a:xfrm>
          <a:prstGeom prst="rect">
            <a:avLst/>
          </a:prstGeom>
          <a:noFill/>
        </p:spPr>
        <p:txBody>
          <a:bodyPr wrap="square">
            <a:spAutoFit/>
          </a:bodyPr>
          <a:lstStyle/>
          <a:p>
            <a:pPr marL="285750" lvl="0" indent="-285750" algn="just">
              <a:buFont typeface="Wingdings" panose="05000000000000000000" pitchFamily="2" charset="2"/>
              <a:buChar char="§"/>
              <a:defRPr/>
            </a:pPr>
            <a:r>
              <a:rPr kumimoji="0" lang="lt-LT" sz="18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Užsieniečiui, kurio prašymas pakeisti leidimą laikinai gyventi yra nagrinėjamas ir sprendimas dėl prašymo nėra priimamas iki </a:t>
            </a:r>
            <a:r>
              <a:rPr lang="lt-LT" dirty="0">
                <a:solidFill>
                  <a:schemeClr val="bg2">
                    <a:lumMod val="25000"/>
                  </a:schemeClr>
                </a:solidFill>
                <a:latin typeface="Calibri" panose="020F0502020204030204" pitchFamily="34" charset="0"/>
                <a:cs typeface="Calibri" panose="020F0502020204030204" pitchFamily="34" charset="0"/>
              </a:rPr>
              <a:t>pasibaigia užsieniečio turimo leidimo laikinai gyventi galiojimas.</a:t>
            </a:r>
          </a:p>
          <a:p>
            <a:pPr marL="285750" lvl="0" indent="-285750" algn="just">
              <a:buFont typeface="Wingdings" panose="05000000000000000000" pitchFamily="2" charset="2"/>
              <a:buChar char="§"/>
              <a:defRPr/>
            </a:pPr>
            <a:endParaRPr kumimoji="0" lang="lt-LT"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Užsieniečiui, kurio prašymas išduoti leidimą laikinai gyventi pateiktas kitu pagrindu nei užsieniečio turimas leidimas laikinai gyventi, yra nagrinėjamas ir sprendimas dėl užsieniečio prašymo nėra priimamas iki pasibaigia užsieniečio turimo leidimo laikinai gyventi galiojimas. Pavyzdžiui, užsienietis turi galiojantį leidimą laikinai gyventi tuo pagrindu, jog Lietuvoje užbaigė studijas ir turimo leidimo laikinai gyventi galiojimo laikotarpiu pateikia prašymą išduoti leidimą laikinai gyventi darbo pagrindu.</a:t>
            </a:r>
            <a:endParaRPr lang="lt-LT" sz="1100" dirty="0">
              <a:solidFill>
                <a:schemeClr val="bg2">
                  <a:lumMod val="2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F04A9213-97C3-401F-A480-D92FEF0E20D0}"/>
              </a:ext>
            </a:extLst>
          </p:cNvPr>
          <p:cNvSpPr txBox="1"/>
          <p:nvPr/>
        </p:nvSpPr>
        <p:spPr>
          <a:xfrm>
            <a:off x="1105941" y="3692215"/>
            <a:ext cx="10292304"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Išduodamas tais atvejais, jeigu pasibaigus užsieniečio turimo leidimo laikinai gyventi galiojimui, užsienietis Lietuvoje būtų neteisėtai. Užsieniečiams, kurie pasibaigus jų turimo leidimo laikinai gyventi galiojimui gali naudotis beviziu režimu, pažymėjimas neišduodamas – užsienietis, pasibaigus turimo leidimo laikinai gyventi galiojimui iš karto gali naudotis beviziu buvimu.</a:t>
            </a:r>
          </a:p>
        </p:txBody>
      </p:sp>
      <p:sp>
        <p:nvSpPr>
          <p:cNvPr id="14" name="TextBox 13">
            <a:extLst>
              <a:ext uri="{FF2B5EF4-FFF2-40B4-BE49-F238E27FC236}">
                <a16:creationId xmlns:a16="http://schemas.microsoft.com/office/drawing/2014/main" xmlns="" id="{431FB089-CBF6-4C55-9D0C-DD282D762BB0}"/>
              </a:ext>
            </a:extLst>
          </p:cNvPr>
          <p:cNvSpPr txBox="1"/>
          <p:nvPr/>
        </p:nvSpPr>
        <p:spPr>
          <a:xfrm>
            <a:off x="246778" y="581946"/>
            <a:ext cx="23504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Kam išduodamas</a:t>
            </a:r>
            <a:r>
              <a:rPr kumimoji="0" lang="lt-LT" sz="2000" b="1" i="0" u="none" strike="noStrike" kern="1200" cap="none" spc="0" normalizeH="0" baseline="0" noProof="0" dirty="0">
                <a:ln>
                  <a:noFill/>
                </a:ln>
                <a:solidFill>
                  <a:srgbClr val="002060"/>
                </a:solidFill>
                <a:effectLst/>
                <a:uLnTx/>
                <a:uFillTx/>
                <a:ea typeface="+mn-ea"/>
                <a:cs typeface="+mn-cs"/>
              </a:rPr>
              <a:t>?</a:t>
            </a:r>
          </a:p>
        </p:txBody>
      </p:sp>
      <p:sp>
        <p:nvSpPr>
          <p:cNvPr id="16" name="TextBox 15">
            <a:extLst>
              <a:ext uri="{FF2B5EF4-FFF2-40B4-BE49-F238E27FC236}">
                <a16:creationId xmlns:a16="http://schemas.microsoft.com/office/drawing/2014/main" xmlns="" id="{7918CD0C-312D-4313-A937-D3A8873C4053}"/>
              </a:ext>
            </a:extLst>
          </p:cNvPr>
          <p:cNvSpPr txBox="1"/>
          <p:nvPr/>
        </p:nvSpPr>
        <p:spPr>
          <a:xfrm>
            <a:off x="246778" y="3306713"/>
            <a:ext cx="23504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Kada išduodamas</a:t>
            </a:r>
            <a:r>
              <a:rPr kumimoji="0" lang="lt-LT" sz="2000" b="1" i="0" u="none" strike="noStrike" kern="1200" cap="none" spc="0" normalizeH="0" baseline="0" noProof="0" dirty="0">
                <a:ln>
                  <a:noFill/>
                </a:ln>
                <a:solidFill>
                  <a:srgbClr val="002060"/>
                </a:solidFill>
                <a:effectLst/>
                <a:uLnTx/>
                <a:uFillTx/>
                <a:ea typeface="+mn-ea"/>
                <a:cs typeface="+mn-cs"/>
              </a:rPr>
              <a:t>?</a:t>
            </a:r>
          </a:p>
        </p:txBody>
      </p:sp>
      <p:sp>
        <p:nvSpPr>
          <p:cNvPr id="17" name="TextBox 16">
            <a:extLst>
              <a:ext uri="{FF2B5EF4-FFF2-40B4-BE49-F238E27FC236}">
                <a16:creationId xmlns:a16="http://schemas.microsoft.com/office/drawing/2014/main" xmlns="" id="{F0D72529-9106-4311-B366-EA5E8779C3CB}"/>
              </a:ext>
            </a:extLst>
          </p:cNvPr>
          <p:cNvSpPr txBox="1"/>
          <p:nvPr/>
        </p:nvSpPr>
        <p:spPr>
          <a:xfrm>
            <a:off x="246777" y="4999282"/>
            <a:ext cx="278428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Taip pat išduodamas</a:t>
            </a:r>
            <a:r>
              <a:rPr kumimoji="0" lang="lt-LT" sz="2000" b="1" i="0" u="none" strike="noStrike" kern="1200" cap="none" spc="0" normalizeH="0" baseline="0" noProof="0" dirty="0">
                <a:ln>
                  <a:noFill/>
                </a:ln>
                <a:solidFill>
                  <a:srgbClr val="002060"/>
                </a:solidFill>
                <a:effectLst/>
                <a:uLnTx/>
                <a:uFillTx/>
                <a:ea typeface="+mn-ea"/>
                <a:cs typeface="+mn-cs"/>
              </a:rPr>
              <a:t>:</a:t>
            </a:r>
          </a:p>
        </p:txBody>
      </p:sp>
      <p:sp>
        <p:nvSpPr>
          <p:cNvPr id="18" name="TextBox 17">
            <a:extLst>
              <a:ext uri="{FF2B5EF4-FFF2-40B4-BE49-F238E27FC236}">
                <a16:creationId xmlns:a16="http://schemas.microsoft.com/office/drawing/2014/main" xmlns="" id="{D50238C9-80F5-4B28-961A-D65E0C2EC319}"/>
              </a:ext>
            </a:extLst>
          </p:cNvPr>
          <p:cNvSpPr txBox="1"/>
          <p:nvPr/>
        </p:nvSpPr>
        <p:spPr>
          <a:xfrm>
            <a:off x="1032549" y="5408030"/>
            <a:ext cx="10365695" cy="141577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Užsieniečiui, kuris yra ar buvo prekybos žmonėmis auka ir jam yra suteiktas 30 kalendorinių dienų atsigavimo ir apsisprendimo laikotarpis, per kurį jis turi priimti sprendimą, ar bendradarbiauti su ikiteisminio tyrimo įstaiga, prokuratūra ar teismu.</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lt-LT" sz="1100" dirty="0">
              <a:solidFill>
                <a:schemeClr val="bg2">
                  <a:lumMod val="25000"/>
                </a:schemeClr>
              </a:solidFill>
              <a:latin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t-LT" sz="18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Užsieniečiui, dėl kurio priimtas sprendimas grąžinti jį arba išsiųsti į užsienio valstybę yra sustabdytas.</a:t>
            </a:r>
          </a:p>
        </p:txBody>
      </p:sp>
    </p:spTree>
    <p:extLst>
      <p:ext uri="{BB962C8B-B14F-4D97-AF65-F5344CB8AC3E}">
        <p14:creationId xmlns:p14="http://schemas.microsoft.com/office/powerpoint/2010/main" val="106634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95C255-99C3-0CFB-E5EE-1268598D64E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xmlns="" id="{76F76549-0020-44EA-AF85-CC0CB1101550}"/>
              </a:ext>
            </a:extLst>
          </p:cNvPr>
          <p:cNvSpPr txBox="1"/>
          <p:nvPr/>
        </p:nvSpPr>
        <p:spPr>
          <a:xfrm>
            <a:off x="246778" y="71714"/>
            <a:ext cx="112615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srgbClr val="002060"/>
                </a:solidFill>
                <a:effectLst/>
                <a:uLnTx/>
                <a:uFillTx/>
                <a:latin typeface="Calibri" panose="020F0502020204030204"/>
                <a:ea typeface="+mn-ea"/>
                <a:cs typeface="+mn-cs"/>
              </a:rPr>
              <a:t>SKAITMENINIS UŽSIENIEČIO REGISTRACIJOS PAŽYMĖJIMAS – kaip atrodo?</a:t>
            </a:r>
            <a:endParaRPr kumimoji="0" lang="lt-LT"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25992859-9419-437D-ADC2-DDD55B6A40E8}"/>
              </a:ext>
            </a:extLst>
          </p:cNvPr>
          <p:cNvSpPr txBox="1"/>
          <p:nvPr/>
        </p:nvSpPr>
        <p:spPr>
          <a:xfrm>
            <a:off x="246778" y="6000971"/>
            <a:ext cx="11792822" cy="923330"/>
          </a:xfrm>
          <a:prstGeom prst="rect">
            <a:avLst/>
          </a:prstGeom>
          <a:noFill/>
        </p:spPr>
        <p:txBody>
          <a:bodyPr wrap="square">
            <a:spAutoFit/>
          </a:bodyPr>
          <a:lstStyle/>
          <a:p>
            <a:pPr algn="just" defTabSz="755377">
              <a:defRPr/>
            </a:pPr>
            <a:r>
              <a:rPr kumimoji="0" lang="lt-LT" b="1" i="0" u="none" strike="noStrike" kern="1200" cap="none" spc="0" normalizeH="0" baseline="0" noProof="0" dirty="0">
                <a:ln>
                  <a:noFill/>
                </a:ln>
                <a:solidFill>
                  <a:srgbClr val="002060"/>
                </a:solidFill>
                <a:effectLst/>
                <a:uLnTx/>
                <a:uFillTx/>
                <a:latin typeface="Calibri" panose="020F0502020204030204"/>
              </a:rPr>
              <a:t>Skaitmeninis užsieniečio registracijos pažymėjimas per 3 dienas nuo prašymo išduoti šį pažymėjimą bus</a:t>
            </a:r>
            <a:r>
              <a:rPr lang="lt-LT" b="1"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rPr>
              <a:t> suformuojamas PDF formatu ir išsiunčiamas į užsieniečio asmeninę MIGRIS paskyrą. Užsienietis šį pažymėjimą gali turėti elektronine forma arba atspausdintą.</a:t>
            </a:r>
            <a:endParaRPr kumimoji="0" lang="lt-LT" b="1" i="0" u="none" strike="noStrike" kern="1200" cap="none" spc="0" normalizeH="0" baseline="0" noProof="0" dirty="0">
              <a:ln>
                <a:noFill/>
              </a:ln>
              <a:solidFill>
                <a:srgbClr val="002060"/>
              </a:solidFill>
              <a:effectLst/>
              <a:uLnTx/>
              <a:uFillTx/>
              <a:latin typeface="Calibri" panose="020F0502020204030204"/>
            </a:endParaRPr>
          </a:p>
        </p:txBody>
      </p:sp>
      <p:pic>
        <p:nvPicPr>
          <p:cNvPr id="3" name="Paveikslėlis 2">
            <a:extLst>
              <a:ext uri="{FF2B5EF4-FFF2-40B4-BE49-F238E27FC236}">
                <a16:creationId xmlns:a16="http://schemas.microsoft.com/office/drawing/2014/main" xmlns="" id="{04FE60D9-2EB8-4DED-9D9F-8ED73F8017FA}"/>
              </a:ext>
            </a:extLst>
          </p:cNvPr>
          <p:cNvPicPr>
            <a:picLocks noChangeAspect="1"/>
          </p:cNvPicPr>
          <p:nvPr/>
        </p:nvPicPr>
        <p:blipFill>
          <a:blip r:embed="rId2"/>
          <a:stretch>
            <a:fillRect/>
          </a:stretch>
        </p:blipFill>
        <p:spPr>
          <a:xfrm>
            <a:off x="309622" y="554595"/>
            <a:ext cx="5333430" cy="5363605"/>
          </a:xfrm>
          <a:prstGeom prst="rect">
            <a:avLst/>
          </a:prstGeom>
        </p:spPr>
      </p:pic>
      <p:sp>
        <p:nvSpPr>
          <p:cNvPr id="19" name="TextBox 18">
            <a:extLst>
              <a:ext uri="{FF2B5EF4-FFF2-40B4-BE49-F238E27FC236}">
                <a16:creationId xmlns:a16="http://schemas.microsoft.com/office/drawing/2014/main" xmlns="" id="{E1680E75-7F84-4B3B-8BE5-52665EC41429}"/>
              </a:ext>
            </a:extLst>
          </p:cNvPr>
          <p:cNvSpPr txBox="1"/>
          <p:nvPr/>
        </p:nvSpPr>
        <p:spPr>
          <a:xfrm>
            <a:off x="5877545" y="877760"/>
            <a:ext cx="5689532" cy="707886"/>
          </a:xfrm>
          <a:prstGeom prst="rect">
            <a:avLst/>
          </a:prstGeom>
          <a:noFill/>
          <a:ln w="3175">
            <a:noFill/>
          </a:ln>
        </p:spPr>
        <p:txBody>
          <a:bodyPr wrap="square">
            <a:spAutoFit/>
          </a:bodyPr>
          <a:lstStyle/>
          <a:p>
            <a:pPr algn="just" defTabSz="755377">
              <a:defRPr/>
            </a:pPr>
            <a:r>
              <a:rPr kumimoji="0" lang="lt-LT" sz="2000" b="0" i="0" u="none" strike="noStrike" kern="1200" cap="none" spc="0" normalizeH="0" baseline="0" noProof="0" dirty="0">
                <a:ln>
                  <a:noFill/>
                </a:ln>
                <a:solidFill>
                  <a:srgbClr val="002060"/>
                </a:solidFill>
                <a:effectLst/>
                <a:uLnTx/>
                <a:uFillTx/>
                <a:latin typeface="Calibri" panose="020F0502020204030204"/>
                <a:ea typeface="+mn-ea"/>
                <a:cs typeface="+mn-cs"/>
              </a:rPr>
              <a:t>Pažymėjimo išdavimo priežastis (užsieniečio teisinė padėtis)</a:t>
            </a:r>
          </a:p>
        </p:txBody>
      </p:sp>
      <p:sp>
        <p:nvSpPr>
          <p:cNvPr id="20" name="TextBox 19">
            <a:extLst>
              <a:ext uri="{FF2B5EF4-FFF2-40B4-BE49-F238E27FC236}">
                <a16:creationId xmlns:a16="http://schemas.microsoft.com/office/drawing/2014/main" xmlns="" id="{0464EF75-732A-4190-AA81-BA82947D2027}"/>
              </a:ext>
            </a:extLst>
          </p:cNvPr>
          <p:cNvSpPr txBox="1"/>
          <p:nvPr/>
        </p:nvSpPr>
        <p:spPr>
          <a:xfrm>
            <a:off x="5877545" y="1612811"/>
            <a:ext cx="5689532" cy="400110"/>
          </a:xfrm>
          <a:prstGeom prst="rect">
            <a:avLst/>
          </a:prstGeom>
          <a:noFill/>
          <a:ln w="3175">
            <a:noFill/>
          </a:ln>
        </p:spPr>
        <p:txBody>
          <a:bodyPr wrap="square">
            <a:spAutoFit/>
          </a:bodyPr>
          <a:lstStyle/>
          <a:p>
            <a:pPr algn="just" defTabSz="755377">
              <a:defRPr/>
            </a:pPr>
            <a:r>
              <a:rPr kumimoji="0" lang="lt-LT" sz="2000" b="0" i="0" u="none" strike="noStrike" kern="1200" cap="none" spc="0" normalizeH="0" baseline="0" noProof="0" dirty="0">
                <a:ln>
                  <a:noFill/>
                </a:ln>
                <a:solidFill>
                  <a:srgbClr val="002060"/>
                </a:solidFill>
                <a:effectLst/>
                <a:uLnTx/>
                <a:uFillTx/>
                <a:latin typeface="Calibri" panose="020F0502020204030204"/>
                <a:ea typeface="+mn-ea"/>
                <a:cs typeface="+mn-cs"/>
              </a:rPr>
              <a:t>Užsieniečio veido atvaizdas ir asmens duomenys</a:t>
            </a:r>
          </a:p>
        </p:txBody>
      </p:sp>
      <p:sp>
        <p:nvSpPr>
          <p:cNvPr id="24" name="TextBox 23">
            <a:extLst>
              <a:ext uri="{FF2B5EF4-FFF2-40B4-BE49-F238E27FC236}">
                <a16:creationId xmlns:a16="http://schemas.microsoft.com/office/drawing/2014/main" xmlns="" id="{3CFD4464-6388-465F-A072-3BCE8B77A7DA}"/>
              </a:ext>
            </a:extLst>
          </p:cNvPr>
          <p:cNvSpPr txBox="1"/>
          <p:nvPr/>
        </p:nvSpPr>
        <p:spPr>
          <a:xfrm>
            <a:off x="5877545" y="2397480"/>
            <a:ext cx="5689532" cy="400110"/>
          </a:xfrm>
          <a:prstGeom prst="rect">
            <a:avLst/>
          </a:prstGeom>
          <a:noFill/>
          <a:ln w="3175">
            <a:noFill/>
          </a:ln>
        </p:spPr>
        <p:txBody>
          <a:bodyPr wrap="square">
            <a:spAutoFit/>
          </a:bodyPr>
          <a:lstStyle/>
          <a:p>
            <a:pPr algn="just" defTabSz="755377">
              <a:defRPr/>
            </a:pPr>
            <a:r>
              <a:rPr kumimoji="0" lang="lt-LT" sz="2000" b="0" i="0" u="none" strike="noStrike" kern="1200" cap="none" spc="0" normalizeH="0" baseline="0" noProof="0" dirty="0">
                <a:ln>
                  <a:noFill/>
                </a:ln>
                <a:solidFill>
                  <a:srgbClr val="002060"/>
                </a:solidFill>
                <a:effectLst/>
                <a:uLnTx/>
                <a:uFillTx/>
                <a:latin typeface="Calibri" panose="020F0502020204030204"/>
                <a:ea typeface="+mn-ea"/>
                <a:cs typeface="+mn-cs"/>
              </a:rPr>
              <a:t>Užsieniečio asmens kodas ir ILTU kodas</a:t>
            </a:r>
          </a:p>
        </p:txBody>
      </p:sp>
      <p:sp>
        <p:nvSpPr>
          <p:cNvPr id="25" name="TextBox 24">
            <a:extLst>
              <a:ext uri="{FF2B5EF4-FFF2-40B4-BE49-F238E27FC236}">
                <a16:creationId xmlns:a16="http://schemas.microsoft.com/office/drawing/2014/main" xmlns="" id="{0A8B8C93-C911-47F4-B6A5-B8E4E38E8BF5}"/>
              </a:ext>
            </a:extLst>
          </p:cNvPr>
          <p:cNvSpPr txBox="1"/>
          <p:nvPr/>
        </p:nvSpPr>
        <p:spPr>
          <a:xfrm>
            <a:off x="5877545" y="3792437"/>
            <a:ext cx="5689532" cy="400110"/>
          </a:xfrm>
          <a:prstGeom prst="rect">
            <a:avLst/>
          </a:prstGeom>
          <a:noFill/>
          <a:ln w="3175">
            <a:noFill/>
          </a:ln>
        </p:spPr>
        <p:txBody>
          <a:bodyPr wrap="square">
            <a:spAutoFit/>
          </a:bodyPr>
          <a:lstStyle/>
          <a:p>
            <a:pPr algn="just" defTabSz="755377">
              <a:defRPr/>
            </a:pPr>
            <a:r>
              <a:rPr kumimoji="0" lang="lt-LT" sz="2000" b="0" i="0" u="none" strike="noStrike" kern="1200" cap="none" spc="0" normalizeH="0" baseline="0" noProof="0" dirty="0">
                <a:ln>
                  <a:noFill/>
                </a:ln>
                <a:solidFill>
                  <a:srgbClr val="002060"/>
                </a:solidFill>
                <a:effectLst/>
                <a:uLnTx/>
                <a:uFillTx/>
                <a:latin typeface="Calibri" panose="020F0502020204030204"/>
                <a:ea typeface="+mn-ea"/>
                <a:cs typeface="+mn-cs"/>
              </a:rPr>
              <a:t>Pažymėjimo išdavimo ir galiojimo datos</a:t>
            </a:r>
          </a:p>
        </p:txBody>
      </p:sp>
      <p:sp>
        <p:nvSpPr>
          <p:cNvPr id="26" name="TextBox 25">
            <a:extLst>
              <a:ext uri="{FF2B5EF4-FFF2-40B4-BE49-F238E27FC236}">
                <a16:creationId xmlns:a16="http://schemas.microsoft.com/office/drawing/2014/main" xmlns="" id="{7B336837-3501-489A-9ACC-9CD3DF614C12}"/>
              </a:ext>
            </a:extLst>
          </p:cNvPr>
          <p:cNvSpPr txBox="1"/>
          <p:nvPr/>
        </p:nvSpPr>
        <p:spPr>
          <a:xfrm>
            <a:off x="5877544" y="4181295"/>
            <a:ext cx="6162055" cy="923330"/>
          </a:xfrm>
          <a:prstGeom prst="rect">
            <a:avLst/>
          </a:prstGeom>
          <a:noFill/>
          <a:ln w="3175">
            <a:noFill/>
          </a:ln>
        </p:spPr>
        <p:txBody>
          <a:bodyPr wrap="square">
            <a:spAutoFit/>
          </a:bodyPr>
          <a:lstStyle/>
          <a:p>
            <a:pPr algn="just" defTabSz="755377">
              <a:defRPr/>
            </a:pPr>
            <a:r>
              <a:rPr kumimoji="0" lang="lt-LT" b="0" i="0" u="none" strike="noStrike" kern="1200" cap="none" spc="0" normalizeH="0" baseline="0" noProof="0" dirty="0">
                <a:ln>
                  <a:noFill/>
                </a:ln>
                <a:solidFill>
                  <a:srgbClr val="002060"/>
                </a:solidFill>
                <a:effectLst/>
                <a:uLnTx/>
                <a:uFillTx/>
                <a:latin typeface="Calibri" panose="020F0502020204030204"/>
              </a:rPr>
              <a:t>Įrašas apie teisę dirbti, jeigu užsienietis tokią teisę </a:t>
            </a:r>
            <a:r>
              <a:rPr lang="lt-LT" dirty="0">
                <a:solidFill>
                  <a:srgbClr val="002060"/>
                </a:solidFill>
              </a:rPr>
              <a:t>turi (pažymėjime nurodomas darbdavio pavadinimas ir kodas). </a:t>
            </a:r>
            <a:r>
              <a:rPr kumimoji="0" lang="lt-LT" b="0" i="0" u="none" strike="noStrike" kern="1200" cap="none" spc="0" normalizeH="0" baseline="0" noProof="0" dirty="0">
                <a:ln>
                  <a:noFill/>
                </a:ln>
                <a:solidFill>
                  <a:srgbClr val="002060"/>
                </a:solidFill>
                <a:effectLst/>
                <a:uLnTx/>
                <a:uFillTx/>
                <a:latin typeface="Calibri" panose="020F0502020204030204"/>
              </a:rPr>
              <a:t>Jeigu užsienietis teisės dirbti neturi – apie tai  taip pat pažymima</a:t>
            </a:r>
          </a:p>
        </p:txBody>
      </p:sp>
      <p:sp>
        <p:nvSpPr>
          <p:cNvPr id="27" name="TextBox 26">
            <a:extLst>
              <a:ext uri="{FF2B5EF4-FFF2-40B4-BE49-F238E27FC236}">
                <a16:creationId xmlns:a16="http://schemas.microsoft.com/office/drawing/2014/main" xmlns="" id="{52EDB0E7-0872-40DC-AAD9-BDBA1CBD2AF3}"/>
              </a:ext>
            </a:extLst>
          </p:cNvPr>
          <p:cNvSpPr txBox="1"/>
          <p:nvPr/>
        </p:nvSpPr>
        <p:spPr>
          <a:xfrm>
            <a:off x="5910591" y="5142614"/>
            <a:ext cx="6162055" cy="923330"/>
          </a:xfrm>
          <a:prstGeom prst="rect">
            <a:avLst/>
          </a:prstGeom>
          <a:noFill/>
          <a:ln w="3175">
            <a:noFill/>
          </a:ln>
        </p:spPr>
        <p:txBody>
          <a:bodyPr wrap="square">
            <a:spAutoFit/>
          </a:bodyPr>
          <a:lstStyle/>
          <a:p>
            <a:pPr algn="just" defTabSz="755377">
              <a:defRPr/>
            </a:pPr>
            <a:r>
              <a:rPr kumimoji="0" lang="lt-LT" b="0" i="0" u="none" strike="noStrike" kern="1200" cap="none" spc="0" normalizeH="0" baseline="0" noProof="0" dirty="0">
                <a:ln>
                  <a:noFill/>
                </a:ln>
                <a:solidFill>
                  <a:srgbClr val="002060"/>
                </a:solidFill>
                <a:effectLst/>
                <a:uLnTx/>
                <a:uFillTx/>
                <a:latin typeface="Calibri" panose="020F0502020204030204"/>
                <a:ea typeface="+mn-ea"/>
                <a:cs typeface="+mn-cs"/>
              </a:rPr>
              <a:t>Pažymėjimas nėra kelionės dokumentas, nesuteikia teisės vykti per Lietuvos valstybės sieną ar keliauti po kitų Šengeno valstybių teritorijas</a:t>
            </a:r>
          </a:p>
        </p:txBody>
      </p:sp>
      <p:cxnSp>
        <p:nvCxnSpPr>
          <p:cNvPr id="29" name="Tiesioji rodyklės jungtis 28">
            <a:extLst>
              <a:ext uri="{FF2B5EF4-FFF2-40B4-BE49-F238E27FC236}">
                <a16:creationId xmlns:a16="http://schemas.microsoft.com/office/drawing/2014/main" xmlns="" id="{06C3FDD2-10D5-4F73-86B3-01C4A9749B72}"/>
              </a:ext>
            </a:extLst>
          </p:cNvPr>
          <p:cNvCxnSpPr>
            <a:stCxn id="19" idx="1"/>
          </p:cNvCxnSpPr>
          <p:nvPr/>
        </p:nvCxnSpPr>
        <p:spPr>
          <a:xfrm flipH="1" flipV="1">
            <a:off x="5342467" y="1049867"/>
            <a:ext cx="535078" cy="18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Tiesioji rodyklės jungtis 29">
            <a:extLst>
              <a:ext uri="{FF2B5EF4-FFF2-40B4-BE49-F238E27FC236}">
                <a16:creationId xmlns:a16="http://schemas.microsoft.com/office/drawing/2014/main" xmlns="" id="{82D3CA08-6DD1-46FF-BFBD-84376A1501E3}"/>
              </a:ext>
            </a:extLst>
          </p:cNvPr>
          <p:cNvCxnSpPr/>
          <p:nvPr/>
        </p:nvCxnSpPr>
        <p:spPr>
          <a:xfrm flipH="1">
            <a:off x="5342467" y="1696857"/>
            <a:ext cx="535078" cy="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Tiesioji rodyklės jungtis 30">
            <a:extLst>
              <a:ext uri="{FF2B5EF4-FFF2-40B4-BE49-F238E27FC236}">
                <a16:creationId xmlns:a16="http://schemas.microsoft.com/office/drawing/2014/main" xmlns="" id="{151BC565-3F82-44B3-B88D-B70A29A8BF37}"/>
              </a:ext>
            </a:extLst>
          </p:cNvPr>
          <p:cNvCxnSpPr/>
          <p:nvPr/>
        </p:nvCxnSpPr>
        <p:spPr>
          <a:xfrm flipH="1">
            <a:off x="5342467" y="2568695"/>
            <a:ext cx="535078" cy="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Tiesioji rodyklės jungtis 31">
            <a:extLst>
              <a:ext uri="{FF2B5EF4-FFF2-40B4-BE49-F238E27FC236}">
                <a16:creationId xmlns:a16="http://schemas.microsoft.com/office/drawing/2014/main" xmlns="" id="{82680B22-ABC7-4244-99D1-3AA750EDB85C}"/>
              </a:ext>
            </a:extLst>
          </p:cNvPr>
          <p:cNvCxnSpPr/>
          <p:nvPr/>
        </p:nvCxnSpPr>
        <p:spPr>
          <a:xfrm flipH="1">
            <a:off x="5375513" y="4007909"/>
            <a:ext cx="535078" cy="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Tiesioji rodyklės jungtis 32">
            <a:extLst>
              <a:ext uri="{FF2B5EF4-FFF2-40B4-BE49-F238E27FC236}">
                <a16:creationId xmlns:a16="http://schemas.microsoft.com/office/drawing/2014/main" xmlns="" id="{6F63648F-EA2E-41E8-9A28-60B9FD0A9A6A}"/>
              </a:ext>
            </a:extLst>
          </p:cNvPr>
          <p:cNvCxnSpPr/>
          <p:nvPr/>
        </p:nvCxnSpPr>
        <p:spPr>
          <a:xfrm flipH="1">
            <a:off x="5342467" y="4660064"/>
            <a:ext cx="535078" cy="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xmlns="" id="{D5494283-721A-48ED-9D67-977E382BB902}"/>
              </a:ext>
            </a:extLst>
          </p:cNvPr>
          <p:cNvCxnSpPr/>
          <p:nvPr/>
        </p:nvCxnSpPr>
        <p:spPr>
          <a:xfrm flipH="1">
            <a:off x="5375513" y="5419640"/>
            <a:ext cx="535078" cy="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6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95C255-99C3-0CFB-E5EE-1268598D64E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xmlns="" id="{76F76549-0020-44EA-AF85-CC0CB1101550}"/>
              </a:ext>
            </a:extLst>
          </p:cNvPr>
          <p:cNvSpPr txBox="1"/>
          <p:nvPr/>
        </p:nvSpPr>
        <p:spPr>
          <a:xfrm>
            <a:off x="246778" y="173316"/>
            <a:ext cx="112615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800" b="1" i="0" u="none" strike="noStrike" kern="1200" cap="none" spc="0" normalizeH="0" baseline="0" noProof="0" dirty="0">
                <a:ln>
                  <a:noFill/>
                </a:ln>
                <a:solidFill>
                  <a:srgbClr val="002060"/>
                </a:solidFill>
                <a:effectLst/>
                <a:uLnTx/>
                <a:uFillTx/>
                <a:latin typeface="Calibri" panose="020F0502020204030204"/>
                <a:ea typeface="+mn-ea"/>
                <a:cs typeface="+mn-cs"/>
              </a:rPr>
              <a:t>Leidimo laikinai gyventi keitimas – svarbu žinoti</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lt-LT"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Teksto laukas 491">
            <a:extLst>
              <a:ext uri="{FF2B5EF4-FFF2-40B4-BE49-F238E27FC236}">
                <a16:creationId xmlns:a16="http://schemas.microsoft.com/office/drawing/2014/main" xmlns="" id="{631E95F5-BFB4-43C2-8047-1B160B1EFADA}"/>
              </a:ext>
            </a:extLst>
          </p:cNvPr>
          <p:cNvSpPr txBox="1"/>
          <p:nvPr/>
        </p:nvSpPr>
        <p:spPr>
          <a:xfrm>
            <a:off x="412450" y="1102916"/>
            <a:ext cx="10770537" cy="664209"/>
          </a:xfrm>
          <a:prstGeom prst="rect">
            <a:avLst/>
          </a:prstGeom>
          <a:noFill/>
          <a:ln w="31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Prašymą pakeisti leidimą laikinai gyventi galima pateikti ne anksčiau kaip prieš 6 mėnesius iki užsieniečio turimos leidimo laikinai gyventi kortelės galiojimo pabaigos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eksto laukas 4">
            <a:extLst>
              <a:ext uri="{FF2B5EF4-FFF2-40B4-BE49-F238E27FC236}">
                <a16:creationId xmlns:a16="http://schemas.microsoft.com/office/drawing/2014/main" xmlns="" id="{9E03217D-55BC-4213-9690-84AE7100C785}"/>
              </a:ext>
            </a:extLst>
          </p:cNvPr>
          <p:cNvSpPr txBox="1"/>
          <p:nvPr/>
        </p:nvSpPr>
        <p:spPr>
          <a:xfrm>
            <a:off x="497120" y="4403193"/>
            <a:ext cx="10770537" cy="1034332"/>
          </a:xfrm>
          <a:prstGeom prst="rect">
            <a:avLst/>
          </a:prstGeom>
          <a:solidFill>
            <a:srgbClr val="FBFBFB"/>
          </a:solidFill>
          <a:ln w="3175">
            <a:solidFill>
              <a:schemeClr val="bg1">
                <a:lumMod val="6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Prašymą pakeisti leidimą laikinai gyventi galima teikti ir tuo atveju, jeigu užsienietis pereina dirbti  pas kitą darbdavį (nesvarbu ar dirbs pagal tą pačią profesiją ar pas kitą darbdavį dirbs pagal kitą profesiją) ir atitinka aukščiau nurodytas taisykles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eksto laukas 4">
            <a:extLst>
              <a:ext uri="{FF2B5EF4-FFF2-40B4-BE49-F238E27FC236}">
                <a16:creationId xmlns:a16="http://schemas.microsoft.com/office/drawing/2014/main" xmlns="" id="{75679BA2-8285-4CA9-92E0-2BD9E53FEBD1}"/>
              </a:ext>
            </a:extLst>
          </p:cNvPr>
          <p:cNvSpPr txBox="1"/>
          <p:nvPr/>
        </p:nvSpPr>
        <p:spPr>
          <a:xfrm>
            <a:off x="412451" y="3317019"/>
            <a:ext cx="10770537" cy="764791"/>
          </a:xfrm>
          <a:prstGeom prst="rect">
            <a:avLst/>
          </a:prstGeom>
          <a:noFill/>
          <a:ln w="31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Pateikti prašymą pakeisti leidimą laikinai gyventi darbo pagrindu galima tik tuo atveju, jeigu užsieniečio turimas galiojantis leidimas laikinai gyventi taip pat buvo išduotas darbo pagrindu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6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ksto laukas 491">
            <a:extLst>
              <a:ext uri="{FF2B5EF4-FFF2-40B4-BE49-F238E27FC236}">
                <a16:creationId xmlns:a16="http://schemas.microsoft.com/office/drawing/2014/main" xmlns="" id="{AECC2F7F-2E53-4E18-9080-3AF653E6162F}"/>
              </a:ext>
            </a:extLst>
          </p:cNvPr>
          <p:cNvSpPr txBox="1"/>
          <p:nvPr/>
        </p:nvSpPr>
        <p:spPr>
          <a:xfrm>
            <a:off x="412451" y="2109062"/>
            <a:ext cx="10770537" cy="886574"/>
          </a:xfrm>
          <a:prstGeom prst="rect">
            <a:avLst/>
          </a:prstGeom>
          <a:noFill/>
          <a:ln w="31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Prašymą pakeisti leidimą laikinai gyventi galima teikti tol kol galioja užsieniečio turima leidimo laikinai gyventi kortelė (prašymą galima pateikti likus ne mažiau kaip 1 darbo dienai iki leidimo kortelės galiojimo pabaigos)</a:t>
            </a:r>
          </a:p>
        </p:txBody>
      </p:sp>
      <p:sp>
        <p:nvSpPr>
          <p:cNvPr id="13" name="Teksto laukas 4">
            <a:extLst>
              <a:ext uri="{FF2B5EF4-FFF2-40B4-BE49-F238E27FC236}">
                <a16:creationId xmlns:a16="http://schemas.microsoft.com/office/drawing/2014/main" xmlns="" id="{74E1D728-5B37-4828-9B77-F2C380E2BDDA}"/>
              </a:ext>
            </a:extLst>
          </p:cNvPr>
          <p:cNvSpPr txBox="1"/>
          <p:nvPr/>
        </p:nvSpPr>
        <p:spPr>
          <a:xfrm>
            <a:off x="497120" y="5798110"/>
            <a:ext cx="10772014" cy="886574"/>
          </a:xfrm>
          <a:prstGeom prst="rect">
            <a:avLst/>
          </a:prstGeom>
          <a:noFill/>
          <a:ln w="31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rPr>
              <a:t>Prašymą pakeisti leidimą laikinai gyventi galima teikti ir tuo atveju, jeigu užsienietis ir toliau dirbs pas tą patį darbdavį, bet su pakeistu leidimu ketina dirbti pagal kitą profesiją</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7470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B36490-1A6C-BB23-3BF3-43B2C6DEFB3A}"/>
            </a:ext>
          </a:extLst>
        </p:cNvPr>
        <p:cNvGrpSpPr/>
        <p:nvPr/>
      </p:nvGrpSpPr>
      <p:grpSpPr>
        <a:xfrm>
          <a:off x="0" y="0"/>
          <a:ext cx="0" cy="0"/>
          <a:chOff x="0" y="0"/>
          <a:chExt cx="0" cy="0"/>
        </a:xfrm>
      </p:grpSpPr>
      <p:pic>
        <p:nvPicPr>
          <p:cNvPr id="20" name="Paveikslėlis 19">
            <a:extLst>
              <a:ext uri="{FF2B5EF4-FFF2-40B4-BE49-F238E27FC236}">
                <a16:creationId xmlns:a16="http://schemas.microsoft.com/office/drawing/2014/main" xmlns="" id="{EB9D3933-9553-7E0C-ABDF-9E9E476280CA}"/>
              </a:ext>
            </a:extLst>
          </p:cNvPr>
          <p:cNvPicPr>
            <a:picLocks noChangeAspect="1"/>
          </p:cNvPicPr>
          <p:nvPr/>
        </p:nvPicPr>
        <p:blipFill>
          <a:blip r:embed="rId2"/>
          <a:stretch>
            <a:fillRect/>
          </a:stretch>
        </p:blipFill>
        <p:spPr>
          <a:xfrm>
            <a:off x="156122" y="1222613"/>
            <a:ext cx="9508094" cy="4537024"/>
          </a:xfrm>
          <a:prstGeom prst="rect">
            <a:avLst/>
          </a:prstGeom>
        </p:spPr>
      </p:pic>
      <p:grpSp>
        <p:nvGrpSpPr>
          <p:cNvPr id="10" name="Group 3">
            <a:extLst>
              <a:ext uri="{FF2B5EF4-FFF2-40B4-BE49-F238E27FC236}">
                <a16:creationId xmlns:a16="http://schemas.microsoft.com/office/drawing/2014/main" xmlns="" id="{0363D065-0066-A568-948E-1B0D1934A623}"/>
              </a:ext>
            </a:extLst>
          </p:cNvPr>
          <p:cNvGrpSpPr/>
          <p:nvPr/>
        </p:nvGrpSpPr>
        <p:grpSpPr>
          <a:xfrm>
            <a:off x="486690" y="722109"/>
            <a:ext cx="1391559" cy="1212861"/>
            <a:chOff x="2971682" y="2156386"/>
            <a:chExt cx="1391559" cy="582121"/>
          </a:xfrm>
        </p:grpSpPr>
        <p:cxnSp>
          <p:nvCxnSpPr>
            <p:cNvPr id="11" name="Straight Connector 4">
              <a:extLst>
                <a:ext uri="{FF2B5EF4-FFF2-40B4-BE49-F238E27FC236}">
                  <a16:creationId xmlns:a16="http://schemas.microsoft.com/office/drawing/2014/main" xmlns="" id="{C2FF4E93-DE8E-3B2D-D2FE-9D68A85F2E95}"/>
                </a:ext>
              </a:extLst>
            </p:cNvPr>
            <p:cNvCxnSpPr>
              <a:cxnSpLocks/>
            </p:cNvCxnSpPr>
            <p:nvPr/>
          </p:nvCxnSpPr>
          <p:spPr>
            <a:xfrm>
              <a:off x="2971682" y="2156386"/>
              <a:ext cx="9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6">
              <a:extLst>
                <a:ext uri="{FF2B5EF4-FFF2-40B4-BE49-F238E27FC236}">
                  <a16:creationId xmlns:a16="http://schemas.microsoft.com/office/drawing/2014/main" xmlns="" id="{8897EDDF-8C5C-90A4-E1FF-8804BD380DD0}"/>
                </a:ext>
              </a:extLst>
            </p:cNvPr>
            <p:cNvCxnSpPr>
              <a:cxnSpLocks/>
            </p:cNvCxnSpPr>
            <p:nvPr/>
          </p:nvCxnSpPr>
          <p:spPr>
            <a:xfrm>
              <a:off x="3871682" y="2156386"/>
              <a:ext cx="491559" cy="58212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xmlns="" id="{E95F5E13-7557-4A5B-1C3E-0707FEA18B81}"/>
              </a:ext>
            </a:extLst>
          </p:cNvPr>
          <p:cNvSpPr txBox="1"/>
          <p:nvPr/>
        </p:nvSpPr>
        <p:spPr>
          <a:xfrm>
            <a:off x="970722" y="4450673"/>
            <a:ext cx="9075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Brazilija</a:t>
            </a: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p:txBody>
      </p:sp>
      <p:grpSp>
        <p:nvGrpSpPr>
          <p:cNvPr id="23" name="Group 10">
            <a:extLst>
              <a:ext uri="{FF2B5EF4-FFF2-40B4-BE49-F238E27FC236}">
                <a16:creationId xmlns:a16="http://schemas.microsoft.com/office/drawing/2014/main" xmlns="" id="{C2C4E5A9-0D01-9130-F44E-60F694989287}"/>
              </a:ext>
            </a:extLst>
          </p:cNvPr>
          <p:cNvGrpSpPr/>
          <p:nvPr/>
        </p:nvGrpSpPr>
        <p:grpSpPr>
          <a:xfrm>
            <a:off x="1017675" y="4278867"/>
            <a:ext cx="1927299" cy="662814"/>
            <a:chOff x="2536232" y="3519904"/>
            <a:chExt cx="2492237" cy="662814"/>
          </a:xfrm>
        </p:grpSpPr>
        <p:cxnSp>
          <p:nvCxnSpPr>
            <p:cNvPr id="24" name="Straight Connector 11">
              <a:extLst>
                <a:ext uri="{FF2B5EF4-FFF2-40B4-BE49-F238E27FC236}">
                  <a16:creationId xmlns:a16="http://schemas.microsoft.com/office/drawing/2014/main" xmlns="" id="{2AA9491B-CB42-A6FF-C740-A35C4A2DF122}"/>
                </a:ext>
              </a:extLst>
            </p:cNvPr>
            <p:cNvCxnSpPr>
              <a:cxnSpLocks/>
            </p:cNvCxnSpPr>
            <p:nvPr/>
          </p:nvCxnSpPr>
          <p:spPr>
            <a:xfrm>
              <a:off x="2536232" y="4182718"/>
              <a:ext cx="19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12">
              <a:extLst>
                <a:ext uri="{FF2B5EF4-FFF2-40B4-BE49-F238E27FC236}">
                  <a16:creationId xmlns:a16="http://schemas.microsoft.com/office/drawing/2014/main" xmlns="" id="{A2B31760-DEEB-2E21-6AAC-D66F297E234A}"/>
                </a:ext>
              </a:extLst>
            </p:cNvPr>
            <p:cNvCxnSpPr>
              <a:cxnSpLocks/>
            </p:cNvCxnSpPr>
            <p:nvPr/>
          </p:nvCxnSpPr>
          <p:spPr>
            <a:xfrm flipH="1">
              <a:off x="4444232" y="3519904"/>
              <a:ext cx="584237" cy="66281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xmlns="" id="{EC4FA9FB-9A9E-64D4-E181-CE3ED49A097B}"/>
              </a:ext>
            </a:extLst>
          </p:cNvPr>
          <p:cNvSpPr txBox="1"/>
          <p:nvPr/>
        </p:nvSpPr>
        <p:spPr>
          <a:xfrm>
            <a:off x="2800695" y="5050751"/>
            <a:ext cx="2102430"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Gana</a:t>
            </a: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Pietų Afrikos Respublika</a:t>
            </a: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Zimbabvė</a:t>
            </a: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p:txBody>
      </p:sp>
      <p:grpSp>
        <p:nvGrpSpPr>
          <p:cNvPr id="27" name="Group 31">
            <a:extLst>
              <a:ext uri="{FF2B5EF4-FFF2-40B4-BE49-F238E27FC236}">
                <a16:creationId xmlns:a16="http://schemas.microsoft.com/office/drawing/2014/main" xmlns="" id="{141EBAB6-683D-8FAB-D7F2-AD5E4E5F8A5B}"/>
              </a:ext>
            </a:extLst>
          </p:cNvPr>
          <p:cNvGrpSpPr/>
          <p:nvPr/>
        </p:nvGrpSpPr>
        <p:grpSpPr>
          <a:xfrm>
            <a:off x="3237206" y="4450608"/>
            <a:ext cx="2006905" cy="1284354"/>
            <a:chOff x="6658121" y="3395969"/>
            <a:chExt cx="2168199" cy="374318"/>
          </a:xfrm>
        </p:grpSpPr>
        <p:cxnSp>
          <p:nvCxnSpPr>
            <p:cNvPr id="28" name="Straight Connector 32">
              <a:extLst>
                <a:ext uri="{FF2B5EF4-FFF2-40B4-BE49-F238E27FC236}">
                  <a16:creationId xmlns:a16="http://schemas.microsoft.com/office/drawing/2014/main" xmlns="" id="{449B3D58-A8EC-95DE-9D5B-E3EE7A0B97A0}"/>
                </a:ext>
              </a:extLst>
            </p:cNvPr>
            <p:cNvCxnSpPr>
              <a:cxnSpLocks/>
            </p:cNvCxnSpPr>
            <p:nvPr/>
          </p:nvCxnSpPr>
          <p:spPr>
            <a:xfrm>
              <a:off x="6658121" y="3770287"/>
              <a:ext cx="18043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33">
              <a:extLst>
                <a:ext uri="{FF2B5EF4-FFF2-40B4-BE49-F238E27FC236}">
                  <a16:creationId xmlns:a16="http://schemas.microsoft.com/office/drawing/2014/main" xmlns="" id="{71EEB00A-F6A4-DB0A-CE70-60D454370FFC}"/>
                </a:ext>
              </a:extLst>
            </p:cNvPr>
            <p:cNvCxnSpPr>
              <a:cxnSpLocks/>
            </p:cNvCxnSpPr>
            <p:nvPr/>
          </p:nvCxnSpPr>
          <p:spPr>
            <a:xfrm flipH="1">
              <a:off x="8465539" y="3395969"/>
              <a:ext cx="360781" cy="37431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56">
            <a:extLst>
              <a:ext uri="{FF2B5EF4-FFF2-40B4-BE49-F238E27FC236}">
                <a16:creationId xmlns:a16="http://schemas.microsoft.com/office/drawing/2014/main" xmlns="" id="{2BA62369-ABB1-9EAC-B400-C4B59A4BDEC2}"/>
              </a:ext>
            </a:extLst>
          </p:cNvPr>
          <p:cNvGrpSpPr/>
          <p:nvPr/>
        </p:nvGrpSpPr>
        <p:grpSpPr>
          <a:xfrm>
            <a:off x="6168168" y="5257307"/>
            <a:ext cx="1805613" cy="344153"/>
            <a:chOff x="7752511" y="3426134"/>
            <a:chExt cx="1805613" cy="344153"/>
          </a:xfrm>
        </p:grpSpPr>
        <p:cxnSp>
          <p:nvCxnSpPr>
            <p:cNvPr id="32" name="Straight Connector 57">
              <a:extLst>
                <a:ext uri="{FF2B5EF4-FFF2-40B4-BE49-F238E27FC236}">
                  <a16:creationId xmlns:a16="http://schemas.microsoft.com/office/drawing/2014/main" xmlns="" id="{5690C159-5D55-6A62-2DFB-8A0CA31091A7}"/>
                </a:ext>
              </a:extLst>
            </p:cNvPr>
            <p:cNvCxnSpPr>
              <a:cxnSpLocks/>
            </p:cNvCxnSpPr>
            <p:nvPr/>
          </p:nvCxnSpPr>
          <p:spPr>
            <a:xfrm>
              <a:off x="7752511" y="3770287"/>
              <a:ext cx="16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58">
              <a:extLst>
                <a:ext uri="{FF2B5EF4-FFF2-40B4-BE49-F238E27FC236}">
                  <a16:creationId xmlns:a16="http://schemas.microsoft.com/office/drawing/2014/main" xmlns="" id="{09101B6C-8A92-27F1-1404-57DA39E874F5}"/>
                </a:ext>
              </a:extLst>
            </p:cNvPr>
            <p:cNvCxnSpPr>
              <a:cxnSpLocks/>
            </p:cNvCxnSpPr>
            <p:nvPr/>
          </p:nvCxnSpPr>
          <p:spPr>
            <a:xfrm flipH="1">
              <a:off x="9399367" y="3426134"/>
              <a:ext cx="158757" cy="3377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41">
            <a:extLst>
              <a:ext uri="{FF2B5EF4-FFF2-40B4-BE49-F238E27FC236}">
                <a16:creationId xmlns:a16="http://schemas.microsoft.com/office/drawing/2014/main" xmlns="" id="{CB5645FE-25DC-63D8-819E-6BA6E3FE09B4}"/>
              </a:ext>
            </a:extLst>
          </p:cNvPr>
          <p:cNvGrpSpPr/>
          <p:nvPr/>
        </p:nvGrpSpPr>
        <p:grpSpPr>
          <a:xfrm>
            <a:off x="8563215" y="3446360"/>
            <a:ext cx="3231361" cy="2008626"/>
            <a:chOff x="8848907" y="1567788"/>
            <a:chExt cx="3233707" cy="1537695"/>
          </a:xfrm>
        </p:grpSpPr>
        <p:cxnSp>
          <p:nvCxnSpPr>
            <p:cNvPr id="35" name="Straight Connector 42">
              <a:extLst>
                <a:ext uri="{FF2B5EF4-FFF2-40B4-BE49-F238E27FC236}">
                  <a16:creationId xmlns:a16="http://schemas.microsoft.com/office/drawing/2014/main" xmlns="" id="{243C60E0-239C-CC0D-7E2F-5FA9DBE4C4BE}"/>
                </a:ext>
              </a:extLst>
            </p:cNvPr>
            <p:cNvCxnSpPr>
              <a:cxnSpLocks/>
            </p:cNvCxnSpPr>
            <p:nvPr/>
          </p:nvCxnSpPr>
          <p:spPr>
            <a:xfrm>
              <a:off x="10822614" y="3104173"/>
              <a:ext cx="12600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Straight Connector 43">
              <a:extLst>
                <a:ext uri="{FF2B5EF4-FFF2-40B4-BE49-F238E27FC236}">
                  <a16:creationId xmlns:a16="http://schemas.microsoft.com/office/drawing/2014/main" xmlns="" id="{E777581E-DE38-D840-71FF-9F37FF9D9C27}"/>
                </a:ext>
              </a:extLst>
            </p:cNvPr>
            <p:cNvCxnSpPr>
              <a:cxnSpLocks/>
            </p:cNvCxnSpPr>
            <p:nvPr/>
          </p:nvCxnSpPr>
          <p:spPr>
            <a:xfrm flipH="1" flipV="1">
              <a:off x="8848907" y="1567788"/>
              <a:ext cx="1973707" cy="1537695"/>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39" name="Group 60">
            <a:extLst>
              <a:ext uri="{FF2B5EF4-FFF2-40B4-BE49-F238E27FC236}">
                <a16:creationId xmlns:a16="http://schemas.microsoft.com/office/drawing/2014/main" xmlns="" id="{5A130C77-3B9A-CE2E-02C8-C2796E4B4DDA}"/>
              </a:ext>
            </a:extLst>
          </p:cNvPr>
          <p:cNvGrpSpPr/>
          <p:nvPr/>
        </p:nvGrpSpPr>
        <p:grpSpPr>
          <a:xfrm>
            <a:off x="6228522" y="679626"/>
            <a:ext cx="4428621" cy="1474855"/>
            <a:chOff x="7698985" y="1764089"/>
            <a:chExt cx="3815862" cy="590078"/>
          </a:xfrm>
        </p:grpSpPr>
        <p:cxnSp>
          <p:nvCxnSpPr>
            <p:cNvPr id="40" name="Straight Connector 61">
              <a:extLst>
                <a:ext uri="{FF2B5EF4-FFF2-40B4-BE49-F238E27FC236}">
                  <a16:creationId xmlns:a16="http://schemas.microsoft.com/office/drawing/2014/main" xmlns="" id="{4A128039-D181-5CF9-A470-35A2BF77444B}"/>
                </a:ext>
              </a:extLst>
            </p:cNvPr>
            <p:cNvCxnSpPr>
              <a:cxnSpLocks/>
            </p:cNvCxnSpPr>
            <p:nvPr/>
          </p:nvCxnSpPr>
          <p:spPr>
            <a:xfrm>
              <a:off x="9750847" y="1765280"/>
              <a:ext cx="176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62">
              <a:extLst>
                <a:ext uri="{FF2B5EF4-FFF2-40B4-BE49-F238E27FC236}">
                  <a16:creationId xmlns:a16="http://schemas.microsoft.com/office/drawing/2014/main" xmlns="" id="{7D12454D-BA00-B359-544B-06776F18C43E}"/>
                </a:ext>
              </a:extLst>
            </p:cNvPr>
            <p:cNvCxnSpPr>
              <a:cxnSpLocks/>
            </p:cNvCxnSpPr>
            <p:nvPr/>
          </p:nvCxnSpPr>
          <p:spPr>
            <a:xfrm flipH="1">
              <a:off x="7698985" y="1764089"/>
              <a:ext cx="2051862" cy="5900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xmlns="" id="{126955DE-A6E6-4506-8D6A-C0409294C665}"/>
              </a:ext>
            </a:extLst>
          </p:cNvPr>
          <p:cNvSpPr txBox="1"/>
          <p:nvPr/>
        </p:nvSpPr>
        <p:spPr>
          <a:xfrm>
            <a:off x="424182" y="699393"/>
            <a:ext cx="1752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ea typeface="+mn-ea"/>
                <a:cs typeface="+mn-cs"/>
              </a:rPr>
              <a:t>JAV</a:t>
            </a: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ea typeface="+mn-ea"/>
                <a:cs typeface="+mn-cs"/>
              </a:rPr>
              <a:t>Kanada</a:t>
            </a:r>
            <a:endParaRPr kumimoji="0" lang="en-US" sz="14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p:txBody>
      </p:sp>
      <p:sp>
        <p:nvSpPr>
          <p:cNvPr id="43" name="TextBox 42">
            <a:extLst>
              <a:ext uri="{FF2B5EF4-FFF2-40B4-BE49-F238E27FC236}">
                <a16:creationId xmlns:a16="http://schemas.microsoft.com/office/drawing/2014/main" xmlns="" id="{D596CFB5-0D1D-4AFD-84F4-538AFE1B99FC}"/>
              </a:ext>
            </a:extLst>
          </p:cNvPr>
          <p:cNvSpPr txBox="1"/>
          <p:nvPr/>
        </p:nvSpPr>
        <p:spPr>
          <a:xfrm>
            <a:off x="6134646" y="5109985"/>
            <a:ext cx="1773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Australija </a:t>
            </a: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 Zelandija</a:t>
            </a: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xmlns="" id="{E861FA44-B492-4B77-BBAF-EF0FF64D6297}"/>
              </a:ext>
            </a:extLst>
          </p:cNvPr>
          <p:cNvSpPr txBox="1"/>
          <p:nvPr/>
        </p:nvSpPr>
        <p:spPr>
          <a:xfrm>
            <a:off x="8138856" y="855183"/>
            <a:ext cx="2620377" cy="329320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Armėnija </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Azerbaidžanas </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Bosnija ir Hercegovina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Sakartvelas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Izraelis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Kazachstanas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Kirgizija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Moldova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Mongolija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Turkija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Ukraina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Jungtinė Karalystė</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Uzbekistanas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xmlns="" id="{70211D58-822B-49E6-B2EE-55365211E9C8}"/>
              </a:ext>
            </a:extLst>
          </p:cNvPr>
          <p:cNvSpPr txBox="1"/>
          <p:nvPr/>
        </p:nvSpPr>
        <p:spPr>
          <a:xfrm>
            <a:off x="10056832" y="3474996"/>
            <a:ext cx="1752600"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Japonija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Filipinai</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Indija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Pietų Korėja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Malaizija</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Singapūras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Tailandas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Taivanas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Vietnamas</a:t>
            </a: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xmlns="" id="{3BD97FC7-C796-44F0-8FA8-E94370925B0F}"/>
              </a:ext>
            </a:extLst>
          </p:cNvPr>
          <p:cNvSpPr txBox="1"/>
          <p:nvPr/>
        </p:nvSpPr>
        <p:spPr>
          <a:xfrm>
            <a:off x="970963" y="10252"/>
            <a:ext cx="97882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Migracijos departamento išorės paslaugų teikėjo centrai: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a:t>
            </a:r>
            <a:r>
              <a:rPr kumimoji="0" lang="lt-LT" sz="24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riimami</a:t>
            </a: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prašymai išduoti leidimą laikinai gyventi bei nacionalinę vizą </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8" name="Title 1">
            <a:extLst>
              <a:ext uri="{FF2B5EF4-FFF2-40B4-BE49-F238E27FC236}">
                <a16:creationId xmlns:a16="http://schemas.microsoft.com/office/drawing/2014/main" xmlns="" id="{6B549597-FB7D-4FEA-BA4C-CFF9FB02A2FD}"/>
              </a:ext>
            </a:extLst>
          </p:cNvPr>
          <p:cNvSpPr txBox="1">
            <a:spLocks/>
          </p:cNvSpPr>
          <p:nvPr/>
        </p:nvSpPr>
        <p:spPr>
          <a:xfrm>
            <a:off x="104184" y="6117800"/>
            <a:ext cx="11690392" cy="568512"/>
          </a:xfrm>
          <a:prstGeom prst="rect">
            <a:avLst/>
          </a:prstGeom>
        </p:spPr>
        <p:txBody>
          <a:bodyPr vert="horz" lIns="82918" tIns="41459" rIns="82918" bIns="41459" rtlCol="0" anchor="ctr">
            <a:noAutofit/>
          </a:bodyPr>
          <a:lstStyle>
            <a:lvl1pPr algn="l" defTabSz="914400" rtl="0" eaLnBrk="1" latinLnBrk="0" hangingPunct="1">
              <a:lnSpc>
                <a:spcPct val="90000"/>
              </a:lnSpc>
              <a:spcBef>
                <a:spcPct val="0"/>
              </a:spcBef>
              <a:buNone/>
              <a:defRPr sz="4400" b="1" kern="1200">
                <a:solidFill>
                  <a:srgbClr val="256FA9"/>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lt-LT" sz="18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Prioritetinės  užsieniečių grupės prašymą išduoti leidimą laikinai gyventi gali pateikti bet kuriame Migracijos departamento išorės paslaugų teikėjo centre, nepriklausomai nuo užsieniečio pilietybės.</a:t>
            </a:r>
          </a:p>
        </p:txBody>
      </p:sp>
    </p:spTree>
    <p:extLst>
      <p:ext uri="{BB962C8B-B14F-4D97-AF65-F5344CB8AC3E}">
        <p14:creationId xmlns:p14="http://schemas.microsoft.com/office/powerpoint/2010/main" val="422062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B36490-1A6C-BB23-3BF3-43B2C6DEFB3A}"/>
            </a:ext>
          </a:extLst>
        </p:cNvPr>
        <p:cNvGrpSpPr/>
        <p:nvPr/>
      </p:nvGrpSpPr>
      <p:grpSpPr>
        <a:xfrm>
          <a:off x="0" y="0"/>
          <a:ext cx="0" cy="0"/>
          <a:chOff x="0" y="0"/>
          <a:chExt cx="0" cy="0"/>
        </a:xfrm>
      </p:grpSpPr>
      <p:pic>
        <p:nvPicPr>
          <p:cNvPr id="20" name="Paveikslėlis 19">
            <a:extLst>
              <a:ext uri="{FF2B5EF4-FFF2-40B4-BE49-F238E27FC236}">
                <a16:creationId xmlns:a16="http://schemas.microsoft.com/office/drawing/2014/main" xmlns="" id="{EB9D3933-9553-7E0C-ABDF-9E9E476280CA}"/>
              </a:ext>
            </a:extLst>
          </p:cNvPr>
          <p:cNvPicPr>
            <a:picLocks noChangeAspect="1"/>
          </p:cNvPicPr>
          <p:nvPr/>
        </p:nvPicPr>
        <p:blipFill>
          <a:blip r:embed="rId2"/>
          <a:stretch>
            <a:fillRect/>
          </a:stretch>
        </p:blipFill>
        <p:spPr>
          <a:xfrm>
            <a:off x="156338" y="976641"/>
            <a:ext cx="3339941" cy="1593736"/>
          </a:xfrm>
          <a:prstGeom prst="rect">
            <a:avLst/>
          </a:prstGeom>
        </p:spPr>
      </p:pic>
      <p:sp>
        <p:nvSpPr>
          <p:cNvPr id="47" name="TextBox 46">
            <a:extLst>
              <a:ext uri="{FF2B5EF4-FFF2-40B4-BE49-F238E27FC236}">
                <a16:creationId xmlns:a16="http://schemas.microsoft.com/office/drawing/2014/main" xmlns="" id="{59C1FBC2-2876-4728-9418-B307681AE2F2}"/>
              </a:ext>
            </a:extLst>
          </p:cNvPr>
          <p:cNvSpPr txBox="1"/>
          <p:nvPr/>
        </p:nvSpPr>
        <p:spPr>
          <a:xfrm>
            <a:off x="327259" y="2660995"/>
            <a:ext cx="1175244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Informacija apie klientų aptarnavimą išorės paslaugų teikėjo centruose – </a:t>
            </a: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Migracijos departamento interneto svetainėje</a:t>
            </a: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(studentai, aukštos kvalifikacijos specialistai, šeimos nariai ir kt. – prioritetinė kategorija vizitui rezervuoti)</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xmlns="" id="{63753E44-C3E3-435C-A436-3532910B236D}"/>
              </a:ext>
            </a:extLst>
          </p:cNvPr>
          <p:cNvSpPr txBox="1"/>
          <p:nvPr/>
        </p:nvSpPr>
        <p:spPr>
          <a:xfrm>
            <a:off x="3763305" y="1239360"/>
            <a:ext cx="827235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Imami užsieniečio biometriniai duomenys, prie prašymo pridėtos skaitmeninės dokumentų kopijos sutikrinamos su užsieniečio pateiktais dokumentais (originalais)</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xmlns="" id="{18D7F037-9917-4C79-8007-3188CDD3A802}"/>
              </a:ext>
            </a:extLst>
          </p:cNvPr>
          <p:cNvSpPr txBox="1"/>
          <p:nvPr/>
        </p:nvSpPr>
        <p:spPr>
          <a:xfrm>
            <a:off x="3763305" y="2238123"/>
            <a:ext cx="8723747"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Prašymas per MIGRIS iš karto perduodamas Migracijos departamentui nagrinėti</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4D8904D4-05C4-404A-9EDD-59F014133F60}"/>
              </a:ext>
            </a:extLst>
          </p:cNvPr>
          <p:cNvSpPr txBox="1"/>
          <p:nvPr/>
        </p:nvSpPr>
        <p:spPr>
          <a:xfrm>
            <a:off x="354514" y="3707848"/>
            <a:ext cx="1172496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Išrašyta leidimo laikinai gyventi kortelė ar nacionalinės vizos lipdukas išsiunčiamas į tą išorės paslaugų teikėjo centrą, kuriame buvo priimtas prašymas (užtrunka iki 5 dienų)</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xmlns="" id="{5F61B74F-186D-4584-A931-EA651D093AF2}"/>
              </a:ext>
            </a:extLst>
          </p:cNvPr>
          <p:cNvSpPr txBox="1"/>
          <p:nvPr/>
        </p:nvSpPr>
        <p:spPr>
          <a:xfrm>
            <a:off x="341001" y="5547643"/>
            <a:ext cx="1172496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Užsienietis gali pasirinkti, jog išrašytą leidimo laikinai gyventi kortelę atsiims tiesiogiai Migracijos departamento teritoriniame padalinyje, aptarnaujančiame užsieniečius, pavyzdžiui, jeigu užsieniečiui taikomas bevizio atvykimo į Šengeno erdvę režimas</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xmlns="" id="{B66BA265-5AB1-40C2-B080-16F1612DBF21}"/>
              </a:ext>
            </a:extLst>
          </p:cNvPr>
          <p:cNvSpPr txBox="1"/>
          <p:nvPr/>
        </p:nvSpPr>
        <p:spPr>
          <a:xfrm>
            <a:off x="354514" y="4473857"/>
            <a:ext cx="1172496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Įteikus leidimo laikinai gyventi kortelę, ji iš karto yra aktyvuojama – tampa galiojanti ir užsienietis ja gali naudotis atvykimui į Lietuvą. Nacionaline viza užsienietis gali naudotis iš karto, kai tik vizos lipdukas įklijuojamas į pasą</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C7374C69-42A4-82CC-720C-75E9E94FD44A}"/>
              </a:ext>
            </a:extLst>
          </p:cNvPr>
          <p:cNvSpPr txBox="1"/>
          <p:nvPr/>
        </p:nvSpPr>
        <p:spPr>
          <a:xfrm>
            <a:off x="1031348" y="129441"/>
            <a:ext cx="978827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Migracijos departamento išorės paslaugų teikėjo centrai: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priimami prašymai išduoti leidimą laikinai gyventi bei nacionalinę vizą </a:t>
            </a:r>
            <a:endParaRPr kumimoji="0" lang="en-US" sz="2400" b="1"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20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39442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2D1AEB-CF75-E16C-61EE-719F31BD9FA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xmlns="" id="{CCFF0DF8-3D01-8AA9-CE02-CE0B770F6147}"/>
              </a:ext>
            </a:extLst>
          </p:cNvPr>
          <p:cNvSpPr txBox="1">
            <a:spLocks/>
          </p:cNvSpPr>
          <p:nvPr/>
        </p:nvSpPr>
        <p:spPr>
          <a:xfrm>
            <a:off x="3528204" y="1496236"/>
            <a:ext cx="7944928" cy="2448400"/>
          </a:xfrm>
          <a:prstGeom prst="rect">
            <a:avLst/>
          </a:prstGeom>
        </p:spPr>
        <p:txBody>
          <a:bodyPr vert="horz" lIns="82918" tIns="41459" rIns="82918" bIns="41459" rtlCol="0" anchor="ctr">
            <a:noAutofit/>
          </a:bodyPr>
          <a:lstStyle>
            <a:lvl1pPr algn="l" defTabSz="914400" rtl="0" eaLnBrk="1" latinLnBrk="0" hangingPunct="1">
              <a:lnSpc>
                <a:spcPct val="90000"/>
              </a:lnSpc>
              <a:spcBef>
                <a:spcPct val="0"/>
              </a:spcBef>
              <a:buNone/>
              <a:defRPr sz="4400" b="1" kern="1200">
                <a:solidFill>
                  <a:srgbClr val="256FA9"/>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lt-LT"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Uždaryti IPT: </a:t>
            </a:r>
            <a:r>
              <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Albanijoje, Argentinoje, Jungtiniuose Arabų Emyratuose, Tadžikistane ir Venesueloje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lt-LT"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Atidaryti IPT:</a:t>
            </a:r>
            <a:r>
              <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Bosnijoje ir Hercegovinoje, Ganoje (tik prioritetinės grupės), Vietname ir Zimbabvėje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lt-LT"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Iš viso valstybių</a:t>
            </a:r>
            <a:r>
              <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 30, miestų – 36 (Filipinuose – 2, Indijoje – 2 (tik prioritetinės kategorijos), JAV – 3, Kazachstanas – 2, Turkijoje – 2, Uzbekistane – 1)</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lt-LT" sz="2000" b="0" i="0" u="none" strike="noStrike" kern="1200" cap="none" spc="0" normalizeH="0" baseline="0" noProof="0" dirty="0">
              <a:ln>
                <a:noFill/>
              </a:ln>
              <a:solidFill>
                <a:srgbClr val="E8E8E8">
                  <a:lumMod val="25000"/>
                </a:srgbClr>
              </a:solidFill>
              <a:effectLst/>
              <a:uLnTx/>
              <a:uFillTx/>
              <a:latin typeface="+mn-lt"/>
              <a:cs typeface="Times New Roman" panose="02020603050405020304" pitchFamily="18" charset="0"/>
            </a:endParaRPr>
          </a:p>
        </p:txBody>
      </p:sp>
      <p:sp>
        <p:nvSpPr>
          <p:cNvPr id="4" name="Title 1">
            <a:extLst>
              <a:ext uri="{FF2B5EF4-FFF2-40B4-BE49-F238E27FC236}">
                <a16:creationId xmlns:a16="http://schemas.microsoft.com/office/drawing/2014/main" xmlns="" id="{1E78030C-710B-11B5-063A-D2F032FA719D}"/>
              </a:ext>
            </a:extLst>
          </p:cNvPr>
          <p:cNvSpPr txBox="1">
            <a:spLocks/>
          </p:cNvSpPr>
          <p:nvPr/>
        </p:nvSpPr>
        <p:spPr>
          <a:xfrm>
            <a:off x="435315" y="4325702"/>
            <a:ext cx="11037817" cy="1036062"/>
          </a:xfrm>
          <a:prstGeom prst="rect">
            <a:avLst/>
          </a:prstGeom>
        </p:spPr>
        <p:txBody>
          <a:bodyPr vert="horz" lIns="82918" tIns="41459" rIns="82918" bIns="41459" rtlCol="0" anchor="ctr">
            <a:noAutofit/>
          </a:bodyPr>
          <a:lstStyle>
            <a:lvl1pPr algn="l" defTabSz="914400" rtl="0" eaLnBrk="1" latinLnBrk="0" hangingPunct="1">
              <a:lnSpc>
                <a:spcPct val="90000"/>
              </a:lnSpc>
              <a:spcBef>
                <a:spcPct val="0"/>
              </a:spcBef>
              <a:buNone/>
              <a:defRPr sz="4400" b="1" kern="1200">
                <a:solidFill>
                  <a:srgbClr val="256FA9"/>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Valstybių sąrašą tvirtina VRM, įvertinęs MD siūlymą (po konsultacijų su URM, VSD, policija, VSAT), 2025 m. kovo mėn. ir 2026 m. balandžio mėn. buvo vykdomos konsultacijos su visuomene. </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lt-LT"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Užsienio valstybių vertinimo kriterijai: valstybės saugumo interesai, užsienio politikos prioritetinės kryptys, Lietuvos Respublikos darbo rinkos poreikiai ir institucijų  galimybės išnagrinėti pateiktus prašymus.</a:t>
            </a:r>
          </a:p>
        </p:txBody>
      </p:sp>
      <p:pic>
        <p:nvPicPr>
          <p:cNvPr id="5" name="Paveikslėlis 4">
            <a:extLst>
              <a:ext uri="{FF2B5EF4-FFF2-40B4-BE49-F238E27FC236}">
                <a16:creationId xmlns:a16="http://schemas.microsoft.com/office/drawing/2014/main" xmlns="" id="{CED998C5-A2B3-4027-8B73-14E43D461882}"/>
              </a:ext>
            </a:extLst>
          </p:cNvPr>
          <p:cNvPicPr>
            <a:picLocks noChangeAspect="1"/>
          </p:cNvPicPr>
          <p:nvPr/>
        </p:nvPicPr>
        <p:blipFill>
          <a:blip r:embed="rId2"/>
          <a:stretch>
            <a:fillRect/>
          </a:stretch>
        </p:blipFill>
        <p:spPr>
          <a:xfrm>
            <a:off x="191139" y="1784617"/>
            <a:ext cx="3220103" cy="1536552"/>
          </a:xfrm>
          <a:prstGeom prst="rect">
            <a:avLst/>
          </a:prstGeom>
        </p:spPr>
      </p:pic>
      <p:sp>
        <p:nvSpPr>
          <p:cNvPr id="8" name="TextBox 7">
            <a:extLst>
              <a:ext uri="{FF2B5EF4-FFF2-40B4-BE49-F238E27FC236}">
                <a16:creationId xmlns:a16="http://schemas.microsoft.com/office/drawing/2014/main" xmlns="" id="{9A31C490-F133-463F-B0DB-CEED96EBBC71}"/>
              </a:ext>
            </a:extLst>
          </p:cNvPr>
          <p:cNvSpPr txBox="1"/>
          <p:nvPr/>
        </p:nvSpPr>
        <p:spPr>
          <a:xfrm>
            <a:off x="1031348" y="129441"/>
            <a:ext cx="97882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Migracijos departamento išorės paslaugų teikėjo centrai: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priimami prašymai išduoti leidimą laikinai gyventi bei nacionalinę vizą </a:t>
            </a:r>
          </a:p>
        </p:txBody>
      </p:sp>
    </p:spTree>
    <p:extLst>
      <p:ext uri="{BB962C8B-B14F-4D97-AF65-F5344CB8AC3E}">
        <p14:creationId xmlns:p14="http://schemas.microsoft.com/office/powerpoint/2010/main" val="149193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93BBD0-764D-4092-A0B5-43A7B5C0219A}"/>
            </a:ext>
          </a:extLst>
        </p:cNvPr>
        <p:cNvGrpSpPr/>
        <p:nvPr/>
      </p:nvGrpSpPr>
      <p:grpSpPr>
        <a:xfrm>
          <a:off x="0" y="0"/>
          <a:ext cx="0" cy="0"/>
          <a:chOff x="0" y="0"/>
          <a:chExt cx="0" cy="0"/>
        </a:xfrm>
      </p:grpSpPr>
      <p:sp>
        <p:nvSpPr>
          <p:cNvPr id="6" name="Title 6">
            <a:extLst>
              <a:ext uri="{FF2B5EF4-FFF2-40B4-BE49-F238E27FC236}">
                <a16:creationId xmlns:a16="http://schemas.microsoft.com/office/drawing/2014/main" xmlns="" id="{1914240C-EA9C-7641-AB62-44E2237CEB99}"/>
              </a:ext>
            </a:extLst>
          </p:cNvPr>
          <p:cNvSpPr txBox="1">
            <a:spLocks/>
          </p:cNvSpPr>
          <p:nvPr/>
        </p:nvSpPr>
        <p:spPr>
          <a:xfrm>
            <a:off x="327544" y="137032"/>
            <a:ext cx="11400279" cy="5443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t-LT"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MIGRIS modernizavimas - Migracijos departamento interneto svetainė</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5" name="Paveikslėlis 14">
            <a:extLst>
              <a:ext uri="{FF2B5EF4-FFF2-40B4-BE49-F238E27FC236}">
                <a16:creationId xmlns:a16="http://schemas.microsoft.com/office/drawing/2014/main" xmlns="" id="{16669530-E959-4871-BF95-522B572E7F44}"/>
              </a:ext>
            </a:extLst>
          </p:cNvPr>
          <p:cNvPicPr>
            <a:picLocks noChangeAspect="1"/>
          </p:cNvPicPr>
          <p:nvPr/>
        </p:nvPicPr>
        <p:blipFill>
          <a:blip r:embed="rId2"/>
          <a:stretch>
            <a:fillRect/>
          </a:stretch>
        </p:blipFill>
        <p:spPr>
          <a:xfrm>
            <a:off x="111959" y="2882910"/>
            <a:ext cx="5224262" cy="3683949"/>
          </a:xfrm>
          <a:prstGeom prst="rect">
            <a:avLst/>
          </a:prstGeom>
        </p:spPr>
      </p:pic>
      <p:pic>
        <p:nvPicPr>
          <p:cNvPr id="5" name="Paveikslėlis 4">
            <a:extLst>
              <a:ext uri="{FF2B5EF4-FFF2-40B4-BE49-F238E27FC236}">
                <a16:creationId xmlns:a16="http://schemas.microsoft.com/office/drawing/2014/main" xmlns="" id="{F096E157-CC3E-43D5-B6C8-CE47A6BB769D}"/>
              </a:ext>
            </a:extLst>
          </p:cNvPr>
          <p:cNvPicPr>
            <a:picLocks noChangeAspect="1"/>
          </p:cNvPicPr>
          <p:nvPr/>
        </p:nvPicPr>
        <p:blipFill>
          <a:blip r:embed="rId3"/>
          <a:srcRect l="1862" r="1638"/>
          <a:stretch>
            <a:fillRect/>
          </a:stretch>
        </p:blipFill>
        <p:spPr>
          <a:xfrm>
            <a:off x="5486400" y="2882910"/>
            <a:ext cx="6593641" cy="3695830"/>
          </a:xfrm>
          <a:prstGeom prst="rect">
            <a:avLst/>
          </a:prstGeom>
        </p:spPr>
      </p:pic>
      <p:sp>
        <p:nvSpPr>
          <p:cNvPr id="21" name="Title 6">
            <a:extLst>
              <a:ext uri="{FF2B5EF4-FFF2-40B4-BE49-F238E27FC236}">
                <a16:creationId xmlns:a16="http://schemas.microsoft.com/office/drawing/2014/main" xmlns="" id="{58CD93DE-D81B-4248-BCA8-6040418FFC51}"/>
              </a:ext>
            </a:extLst>
          </p:cNvPr>
          <p:cNvSpPr txBox="1">
            <a:spLocks/>
          </p:cNvSpPr>
          <p:nvPr/>
        </p:nvSpPr>
        <p:spPr>
          <a:xfrm>
            <a:off x="708565" y="1523064"/>
            <a:ext cx="5480362" cy="3722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aiškus ir patogus išdėstymas</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5" name="Title 6">
            <a:extLst>
              <a:ext uri="{FF2B5EF4-FFF2-40B4-BE49-F238E27FC236}">
                <a16:creationId xmlns:a16="http://schemas.microsoft.com/office/drawing/2014/main" xmlns="" id="{9B3A3DFE-BC2E-45C7-BEAB-5BCEF179F9E2}"/>
              </a:ext>
            </a:extLst>
          </p:cNvPr>
          <p:cNvSpPr txBox="1">
            <a:spLocks/>
          </p:cNvSpPr>
          <p:nvPr/>
        </p:nvSpPr>
        <p:spPr>
          <a:xfrm>
            <a:off x="708565" y="1930705"/>
            <a:ext cx="4900497" cy="3722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paslaugų aprašymai</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Title 6">
            <a:extLst>
              <a:ext uri="{FF2B5EF4-FFF2-40B4-BE49-F238E27FC236}">
                <a16:creationId xmlns:a16="http://schemas.microsoft.com/office/drawing/2014/main" xmlns="" id="{0491BE8E-BBC2-447E-AF4F-8651D2BBFE8B}"/>
              </a:ext>
            </a:extLst>
          </p:cNvPr>
          <p:cNvSpPr txBox="1">
            <a:spLocks/>
          </p:cNvSpPr>
          <p:nvPr/>
        </p:nvSpPr>
        <p:spPr>
          <a:xfrm>
            <a:off x="327544" y="1138159"/>
            <a:ext cx="5447816" cy="3722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Atnaujinta Migracijos departamento svetainė</a:t>
            </a:r>
            <a:r>
              <a:rPr kumimoji="0" lang="lt-LT" sz="2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xmlns="" id="{363014F6-EF41-4BD2-9B85-D8886001352C}"/>
              </a:ext>
            </a:extLst>
          </p:cNvPr>
          <p:cNvSpPr txBox="1">
            <a:spLocks/>
          </p:cNvSpPr>
          <p:nvPr/>
        </p:nvSpPr>
        <p:spPr>
          <a:xfrm>
            <a:off x="708565" y="2352099"/>
            <a:ext cx="4218177" cy="3722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lt-LT"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visos migracijos paslaugos telefone</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94707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rtotojo dizain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9579</TotalTime>
  <Words>1096</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Aptos</vt:lpstr>
      <vt:lpstr>Aptos Display</vt:lpstr>
      <vt:lpstr>Arial</vt:lpstr>
      <vt:lpstr>Calibri</vt:lpstr>
      <vt:lpstr>Calibri Light</vt:lpstr>
      <vt:lpstr>DejaVu Sans</vt:lpstr>
      <vt:lpstr>Times New Roman</vt:lpstr>
      <vt:lpstr>Wingdings</vt:lpstr>
      <vt:lpstr>2_Office Theme</vt:lpstr>
      <vt:lpstr>Vartotojo dizainas</vt:lpstr>
      <vt:lpstr>„Office“ tema</vt:lpstr>
      <vt:lpstr>1_Office Theme</vt:lpstr>
      <vt:lpstr>Lietuvos Respublikos įstatymo  „Dėl užsieniečių teisinės padėties“ pokyčiai    Kaunas, 2026 m. gegužės 26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Mikučionienė</dc:creator>
  <cp:lastModifiedBy>Daiva</cp:lastModifiedBy>
  <cp:revision>305</cp:revision>
  <cp:lastPrinted>2023-04-05T04:53:18Z</cp:lastPrinted>
  <dcterms:created xsi:type="dcterms:W3CDTF">2022-06-06T10:34:04Z</dcterms:created>
  <dcterms:modified xsi:type="dcterms:W3CDTF">2026-05-27T09:51:34Z</dcterms:modified>
</cp:coreProperties>
</file>