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1971" r:id="rId2"/>
    <p:sldId id="2076" r:id="rId3"/>
    <p:sldId id="2088" r:id="rId4"/>
    <p:sldId id="2085" r:id="rId5"/>
    <p:sldId id="2082" r:id="rId6"/>
    <p:sldId id="2087" r:id="rId7"/>
    <p:sldId id="2086" r:id="rId8"/>
    <p:sldId id="2084" r:id="rId9"/>
    <p:sldId id="2089" r:id="rId10"/>
    <p:sldId id="2064" r:id="rId11"/>
  </p:sldIdLst>
  <p:sldSz cx="24377650" cy="13716000"/>
  <p:notesSz cx="7010400" cy="9296400"/>
  <p:defaultTextStyle>
    <a:defPPr>
      <a:defRPr lang="en-US"/>
    </a:defPPr>
    <a:lvl1pPr marL="0" algn="l" defTabSz="1828434" rtl="0" eaLnBrk="1" latinLnBrk="0" hangingPunct="1">
      <a:defRPr sz="3600" kern="1200">
        <a:solidFill>
          <a:schemeClr val="tx1"/>
        </a:solidFill>
        <a:latin typeface="+mn-lt"/>
        <a:ea typeface="+mn-ea"/>
        <a:cs typeface="+mn-cs"/>
      </a:defRPr>
    </a:lvl1pPr>
    <a:lvl2pPr marL="914217" algn="l" defTabSz="1828434" rtl="0" eaLnBrk="1" latinLnBrk="0" hangingPunct="1">
      <a:defRPr sz="3600" kern="1200">
        <a:solidFill>
          <a:schemeClr val="tx1"/>
        </a:solidFill>
        <a:latin typeface="+mn-lt"/>
        <a:ea typeface="+mn-ea"/>
        <a:cs typeface="+mn-cs"/>
      </a:defRPr>
    </a:lvl2pPr>
    <a:lvl3pPr marL="1828434" algn="l" defTabSz="1828434" rtl="0" eaLnBrk="1" latinLnBrk="0" hangingPunct="1">
      <a:defRPr sz="3600" kern="1200">
        <a:solidFill>
          <a:schemeClr val="tx1"/>
        </a:solidFill>
        <a:latin typeface="+mn-lt"/>
        <a:ea typeface="+mn-ea"/>
        <a:cs typeface="+mn-cs"/>
      </a:defRPr>
    </a:lvl3pPr>
    <a:lvl4pPr marL="2742651" algn="l" defTabSz="1828434" rtl="0" eaLnBrk="1" latinLnBrk="0" hangingPunct="1">
      <a:defRPr sz="3600" kern="1200">
        <a:solidFill>
          <a:schemeClr val="tx1"/>
        </a:solidFill>
        <a:latin typeface="+mn-lt"/>
        <a:ea typeface="+mn-ea"/>
        <a:cs typeface="+mn-cs"/>
      </a:defRPr>
    </a:lvl4pPr>
    <a:lvl5pPr marL="3656868" algn="l" defTabSz="1828434" rtl="0" eaLnBrk="1" latinLnBrk="0" hangingPunct="1">
      <a:defRPr sz="3600" kern="1200">
        <a:solidFill>
          <a:schemeClr val="tx1"/>
        </a:solidFill>
        <a:latin typeface="+mn-lt"/>
        <a:ea typeface="+mn-ea"/>
        <a:cs typeface="+mn-cs"/>
      </a:defRPr>
    </a:lvl5pPr>
    <a:lvl6pPr marL="4571086" algn="l" defTabSz="1828434" rtl="0" eaLnBrk="1" latinLnBrk="0" hangingPunct="1">
      <a:defRPr sz="3600" kern="1200">
        <a:solidFill>
          <a:schemeClr val="tx1"/>
        </a:solidFill>
        <a:latin typeface="+mn-lt"/>
        <a:ea typeface="+mn-ea"/>
        <a:cs typeface="+mn-cs"/>
      </a:defRPr>
    </a:lvl6pPr>
    <a:lvl7pPr marL="5485303" algn="l" defTabSz="1828434" rtl="0" eaLnBrk="1" latinLnBrk="0" hangingPunct="1">
      <a:defRPr sz="3600" kern="1200">
        <a:solidFill>
          <a:schemeClr val="tx1"/>
        </a:solidFill>
        <a:latin typeface="+mn-lt"/>
        <a:ea typeface="+mn-ea"/>
        <a:cs typeface="+mn-cs"/>
      </a:defRPr>
    </a:lvl7pPr>
    <a:lvl8pPr marL="6399520" algn="l" defTabSz="1828434" rtl="0" eaLnBrk="1" latinLnBrk="0" hangingPunct="1">
      <a:defRPr sz="3600" kern="1200">
        <a:solidFill>
          <a:schemeClr val="tx1"/>
        </a:solidFill>
        <a:latin typeface="+mn-lt"/>
        <a:ea typeface="+mn-ea"/>
        <a:cs typeface="+mn-cs"/>
      </a:defRPr>
    </a:lvl8pPr>
    <a:lvl9pPr marL="7313737" algn="l" defTabSz="1828434" rtl="0" eaLnBrk="1" latinLnBrk="0" hangingPunct="1">
      <a:defRPr sz="3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33" userDrawn="1">
          <p15:clr>
            <a:srgbClr val="A4A3A4"/>
          </p15:clr>
        </p15:guide>
        <p15:guide id="4" pos="14278" userDrawn="1">
          <p15:clr>
            <a:srgbClr val="A4A3A4"/>
          </p15:clr>
        </p15:guide>
        <p15:guide id="5" pos="1078" userDrawn="1">
          <p15:clr>
            <a:srgbClr val="A4A3A4"/>
          </p15:clr>
        </p15:guide>
        <p15:guide id="7" pos="7678" userDrawn="1">
          <p15:clr>
            <a:srgbClr val="A4A3A4"/>
          </p15:clr>
        </p15:guide>
        <p15:guide id="8" orient="horz" pos="52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8E5A2B0-01C5-A4F3-132A-B273AA2D0A22}" name="Aušra Grikevičienė" initials="AG" userId="S-1-5-21-4209697224-3871758227-447121003-1934" providerId="AD"/>
</p188: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FFFFF"/>
    <a:srgbClr val="FF7043"/>
    <a:srgbClr val="7F7F7F"/>
    <a:srgbClr val="C9CBCD"/>
    <a:srgbClr val="EAEAEA"/>
    <a:srgbClr val="D9DBDC"/>
    <a:srgbClr val="D5D7D9"/>
    <a:srgbClr val="C40109"/>
    <a:srgbClr val="03D1A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719" autoAdjust="0"/>
    <p:restoredTop sz="81658" autoAdjust="0"/>
  </p:normalViewPr>
  <p:slideViewPr>
    <p:cSldViewPr snapToGrid="0" snapToObjects="1">
      <p:cViewPr varScale="1">
        <p:scale>
          <a:sx n="40" d="100"/>
          <a:sy n="40" d="100"/>
        </p:scale>
        <p:origin x="796" y="35"/>
      </p:cViewPr>
      <p:guideLst>
        <p:guide orient="horz" pos="2233"/>
        <p:guide pos="14278"/>
        <p:guide pos="1078"/>
        <p:guide pos="7678"/>
        <p:guide orient="horz" pos="528"/>
      </p:guideLst>
    </p:cSldViewPr>
  </p:slideViewPr>
  <p:outlineViewPr>
    <p:cViewPr>
      <p:scale>
        <a:sx n="33" d="100"/>
        <a:sy n="33" d="100"/>
      </p:scale>
      <p:origin x="0" y="0"/>
    </p:cViewPr>
  </p:outlineViewPr>
  <p:notesTextViewPr>
    <p:cViewPr>
      <p:scale>
        <a:sx n="150" d="100"/>
        <a:sy n="150" d="100"/>
      </p:scale>
      <p:origin x="0" y="0"/>
    </p:cViewPr>
  </p:notesTextViewPr>
  <p:sorterViewPr>
    <p:cViewPr>
      <p:scale>
        <a:sx n="90" d="100"/>
        <a:sy n="90" d="100"/>
      </p:scale>
      <p:origin x="0" y="0"/>
    </p:cViewPr>
  </p:sorterViewPr>
  <p:notesViewPr>
    <p:cSldViewPr snapToGrid="0" snapToObjects="1" showGuides="1">
      <p:cViewPr varScale="1">
        <p:scale>
          <a:sx n="93" d="100"/>
          <a:sy n="93" d="100"/>
        </p:scale>
        <p:origin x="4252"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microsoft.com/office/2018/10/relationships/authors" Targe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Antraštės vietos rezervavimo ženklas 1"/>
          <p:cNvSpPr>
            <a:spLocks noGrp="1"/>
          </p:cNvSpPr>
          <p:nvPr>
            <p:ph type="hdr" sz="quarter"/>
          </p:nvPr>
        </p:nvSpPr>
        <p:spPr>
          <a:xfrm>
            <a:off x="1" y="0"/>
            <a:ext cx="3038475" cy="466725"/>
          </a:xfrm>
          <a:prstGeom prst="rect">
            <a:avLst/>
          </a:prstGeom>
        </p:spPr>
        <p:txBody>
          <a:bodyPr vert="horz" lIns="91440" tIns="45720" rIns="91440" bIns="45720" rtlCol="0"/>
          <a:lstStyle>
            <a:lvl1pPr algn="l">
              <a:defRPr sz="1200"/>
            </a:lvl1pPr>
          </a:lstStyle>
          <a:p>
            <a:endParaRPr lang="lt-LT"/>
          </a:p>
        </p:txBody>
      </p:sp>
      <p:sp>
        <p:nvSpPr>
          <p:cNvPr id="3" name="Datos vietos rezervavimo ženklas 2"/>
          <p:cNvSpPr>
            <a:spLocks noGrp="1"/>
          </p:cNvSpPr>
          <p:nvPr>
            <p:ph type="dt" sz="quarter" idx="1"/>
          </p:nvPr>
        </p:nvSpPr>
        <p:spPr>
          <a:xfrm>
            <a:off x="3970339" y="0"/>
            <a:ext cx="3038475" cy="466725"/>
          </a:xfrm>
          <a:prstGeom prst="rect">
            <a:avLst/>
          </a:prstGeom>
        </p:spPr>
        <p:txBody>
          <a:bodyPr vert="horz" lIns="91440" tIns="45720" rIns="91440" bIns="45720" rtlCol="0"/>
          <a:lstStyle>
            <a:lvl1pPr algn="r">
              <a:defRPr sz="1200"/>
            </a:lvl1pPr>
          </a:lstStyle>
          <a:p>
            <a:fld id="{7A92FFAF-3206-41E7-9A3E-AAF70CD450CD}" type="datetimeFigureOut">
              <a:rPr lang="lt-LT" smtClean="0"/>
              <a:pPr/>
              <a:t>2026-05-26</a:t>
            </a:fld>
            <a:endParaRPr lang="lt-LT"/>
          </a:p>
        </p:txBody>
      </p:sp>
      <p:sp>
        <p:nvSpPr>
          <p:cNvPr id="4" name="Poraštės vietos rezervavimo ženklas 3"/>
          <p:cNvSpPr>
            <a:spLocks noGrp="1"/>
          </p:cNvSpPr>
          <p:nvPr>
            <p:ph type="ftr" sz="quarter" idx="2"/>
          </p:nvPr>
        </p:nvSpPr>
        <p:spPr>
          <a:xfrm>
            <a:off x="1" y="8829676"/>
            <a:ext cx="3038475" cy="466725"/>
          </a:xfrm>
          <a:prstGeom prst="rect">
            <a:avLst/>
          </a:prstGeom>
        </p:spPr>
        <p:txBody>
          <a:bodyPr vert="horz" lIns="91440" tIns="45720" rIns="91440" bIns="45720" rtlCol="0" anchor="b"/>
          <a:lstStyle>
            <a:lvl1pPr algn="l">
              <a:defRPr sz="1200"/>
            </a:lvl1pPr>
          </a:lstStyle>
          <a:p>
            <a:endParaRPr lang="lt-LT"/>
          </a:p>
        </p:txBody>
      </p:sp>
      <p:sp>
        <p:nvSpPr>
          <p:cNvPr id="5" name="Skaidrės numerio vietos rezervavimo ženklas 4"/>
          <p:cNvSpPr>
            <a:spLocks noGrp="1"/>
          </p:cNvSpPr>
          <p:nvPr>
            <p:ph type="sldNum" sz="quarter" idx="3"/>
          </p:nvPr>
        </p:nvSpPr>
        <p:spPr>
          <a:xfrm>
            <a:off x="3970339" y="8829676"/>
            <a:ext cx="3038475" cy="466725"/>
          </a:xfrm>
          <a:prstGeom prst="rect">
            <a:avLst/>
          </a:prstGeom>
        </p:spPr>
        <p:txBody>
          <a:bodyPr vert="horz" lIns="91440" tIns="45720" rIns="91440" bIns="45720" rtlCol="0" anchor="b"/>
          <a:lstStyle>
            <a:lvl1pPr algn="r">
              <a:defRPr sz="1200"/>
            </a:lvl1pPr>
          </a:lstStyle>
          <a:p>
            <a:fld id="{195615CA-8471-4547-957F-C9A456BC2025}" type="slidenum">
              <a:rPr lang="lt-LT" smtClean="0"/>
              <a:pPr/>
              <a:t>‹#›</a:t>
            </a:fld>
            <a:endParaRPr lang="lt-LT"/>
          </a:p>
        </p:txBody>
      </p:sp>
    </p:spTree>
    <p:extLst>
      <p:ext uri="{BB962C8B-B14F-4D97-AF65-F5344CB8AC3E}">
        <p14:creationId xmlns:p14="http://schemas.microsoft.com/office/powerpoint/2010/main" val="18411079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atin typeface="Calibri Light"/>
              </a:defRPr>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atin typeface="Calibri Light"/>
              </a:defRPr>
            </a:lvl1pPr>
          </a:lstStyle>
          <a:p>
            <a:fld id="{EFC10EE1-B198-C942-8235-326C972CBB30}" type="datetimeFigureOut">
              <a:rPr lang="en-US" smtClean="0"/>
              <a:pPr/>
              <a:t>5/26/2026</a:t>
            </a:fld>
            <a:endParaRPr lang="en-US" dirty="0"/>
          </a:p>
        </p:txBody>
      </p:sp>
      <p:sp>
        <p:nvSpPr>
          <p:cNvPr id="4" name="Slide Image Placeholder 3"/>
          <p:cNvSpPr>
            <a:spLocks noGrp="1" noRot="1" noChangeAspect="1"/>
          </p:cNvSpPr>
          <p:nvPr>
            <p:ph type="sldImg" idx="2"/>
          </p:nvPr>
        </p:nvSpPr>
        <p:spPr>
          <a:xfrm>
            <a:off x="407988" y="696913"/>
            <a:ext cx="6194425"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1" y="4415790"/>
            <a:ext cx="5608320" cy="4183380"/>
          </a:xfrm>
          <a:prstGeom prst="rect">
            <a:avLst/>
          </a:prstGeom>
        </p:spPr>
        <p:txBody>
          <a:bodyPr vert="horz" lIns="93177" tIns="46589" rIns="93177" bIns="46589"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atin typeface="Calibri Light"/>
              </a:defRPr>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atin typeface="Calibri Light"/>
              </a:defRPr>
            </a:lvl1pPr>
          </a:lstStyle>
          <a:p>
            <a:fld id="{006BE02D-20C0-F840-AFAC-BEA99C74FDC2}" type="slidenum">
              <a:rPr lang="en-US" smtClean="0"/>
              <a:pPr/>
              <a:t>‹#›</a:t>
            </a:fld>
            <a:endParaRPr lang="en-US" dirty="0"/>
          </a:p>
        </p:txBody>
      </p:sp>
    </p:spTree>
    <p:extLst>
      <p:ext uri="{BB962C8B-B14F-4D97-AF65-F5344CB8AC3E}">
        <p14:creationId xmlns:p14="http://schemas.microsoft.com/office/powerpoint/2010/main" val="3463289142"/>
      </p:ext>
    </p:extLst>
  </p:cSld>
  <p:clrMap bg1="lt1" tx1="dk1" bg2="lt2" tx2="dk2" accent1="accent1" accent2="accent2" accent3="accent3" accent4="accent4" accent5="accent5" accent6="accent6" hlink="hlink" folHlink="folHlink"/>
  <p:notesStyle>
    <a:lvl1pPr marL="0" algn="l" defTabSz="914217" rtl="0" eaLnBrk="1" latinLnBrk="0" hangingPunct="1">
      <a:defRPr sz="2400" kern="1200">
        <a:solidFill>
          <a:schemeClr val="tx1"/>
        </a:solidFill>
        <a:latin typeface="Calibri Light"/>
        <a:ea typeface="+mn-ea"/>
        <a:cs typeface="+mn-cs"/>
      </a:defRPr>
    </a:lvl1pPr>
    <a:lvl2pPr marL="914217" algn="l" defTabSz="914217" rtl="0" eaLnBrk="1" latinLnBrk="0" hangingPunct="1">
      <a:defRPr sz="2400" kern="1200">
        <a:solidFill>
          <a:schemeClr val="tx1"/>
        </a:solidFill>
        <a:latin typeface="Calibri Light"/>
        <a:ea typeface="+mn-ea"/>
        <a:cs typeface="+mn-cs"/>
      </a:defRPr>
    </a:lvl2pPr>
    <a:lvl3pPr marL="1828434" algn="l" defTabSz="914217" rtl="0" eaLnBrk="1" latinLnBrk="0" hangingPunct="1">
      <a:defRPr sz="2400" kern="1200">
        <a:solidFill>
          <a:schemeClr val="tx1"/>
        </a:solidFill>
        <a:latin typeface="Calibri Light"/>
        <a:ea typeface="+mn-ea"/>
        <a:cs typeface="+mn-cs"/>
      </a:defRPr>
    </a:lvl3pPr>
    <a:lvl4pPr marL="2742651" algn="l" defTabSz="914217" rtl="0" eaLnBrk="1" latinLnBrk="0" hangingPunct="1">
      <a:defRPr sz="2400" kern="1200">
        <a:solidFill>
          <a:schemeClr val="tx1"/>
        </a:solidFill>
        <a:latin typeface="Calibri Light"/>
        <a:ea typeface="+mn-ea"/>
        <a:cs typeface="+mn-cs"/>
      </a:defRPr>
    </a:lvl4pPr>
    <a:lvl5pPr marL="3656868" algn="l" defTabSz="914217" rtl="0" eaLnBrk="1" latinLnBrk="0" hangingPunct="1">
      <a:defRPr sz="2400" kern="1200">
        <a:solidFill>
          <a:schemeClr val="tx1"/>
        </a:solidFill>
        <a:latin typeface="Calibri Light"/>
        <a:ea typeface="+mn-ea"/>
        <a:cs typeface="+mn-cs"/>
      </a:defRPr>
    </a:lvl5pPr>
    <a:lvl6pPr marL="4571086" algn="l" defTabSz="914217" rtl="0" eaLnBrk="1" latinLnBrk="0" hangingPunct="1">
      <a:defRPr sz="2400" kern="1200">
        <a:solidFill>
          <a:schemeClr val="tx1"/>
        </a:solidFill>
        <a:latin typeface="+mn-lt"/>
        <a:ea typeface="+mn-ea"/>
        <a:cs typeface="+mn-cs"/>
      </a:defRPr>
    </a:lvl6pPr>
    <a:lvl7pPr marL="5485303" algn="l" defTabSz="914217" rtl="0" eaLnBrk="1" latinLnBrk="0" hangingPunct="1">
      <a:defRPr sz="2400" kern="1200">
        <a:solidFill>
          <a:schemeClr val="tx1"/>
        </a:solidFill>
        <a:latin typeface="+mn-lt"/>
        <a:ea typeface="+mn-ea"/>
        <a:cs typeface="+mn-cs"/>
      </a:defRPr>
    </a:lvl7pPr>
    <a:lvl8pPr marL="6399520" algn="l" defTabSz="914217" rtl="0" eaLnBrk="1" latinLnBrk="0" hangingPunct="1">
      <a:defRPr sz="2400" kern="1200">
        <a:solidFill>
          <a:schemeClr val="tx1"/>
        </a:solidFill>
        <a:latin typeface="+mn-lt"/>
        <a:ea typeface="+mn-ea"/>
        <a:cs typeface="+mn-cs"/>
      </a:defRPr>
    </a:lvl8pPr>
    <a:lvl9pPr marL="7313737" algn="l" defTabSz="914217" rtl="0" eaLnBrk="1" latinLnBrk="0" hangingPunct="1">
      <a:defRPr sz="2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t-LT" dirty="0"/>
              <a:t>Laba diena, </a:t>
            </a:r>
            <a:endParaRPr lang="en-US" dirty="0"/>
          </a:p>
        </p:txBody>
      </p:sp>
      <p:sp>
        <p:nvSpPr>
          <p:cNvPr id="4" name="Slide Number Placeholder 3"/>
          <p:cNvSpPr>
            <a:spLocks noGrp="1"/>
          </p:cNvSpPr>
          <p:nvPr>
            <p:ph type="sldNum" sz="quarter" idx="10"/>
          </p:nvPr>
        </p:nvSpPr>
        <p:spPr/>
        <p:txBody>
          <a:bodyPr/>
          <a:lstStyle/>
          <a:p>
            <a:fld id="{006BE02D-20C0-F840-AFAC-BEA99C74FDC2}" type="slidenum">
              <a:rPr lang="en-US" smtClean="0"/>
              <a:pPr/>
              <a:t>1</a:t>
            </a:fld>
            <a:endParaRPr lang="en-US" dirty="0"/>
          </a:p>
        </p:txBody>
      </p:sp>
    </p:spTree>
    <p:extLst>
      <p:ext uri="{BB962C8B-B14F-4D97-AF65-F5344CB8AC3E}">
        <p14:creationId xmlns:p14="http://schemas.microsoft.com/office/powerpoint/2010/main" val="7786474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6BE02D-20C0-F840-AFAC-BEA99C74FDC2}" type="slidenum">
              <a:rPr lang="en-US" smtClean="0"/>
              <a:pPr/>
              <a:t>10</a:t>
            </a:fld>
            <a:endParaRPr lang="en-US" dirty="0"/>
          </a:p>
        </p:txBody>
      </p:sp>
    </p:spTree>
    <p:extLst>
      <p:ext uri="{BB962C8B-B14F-4D97-AF65-F5344CB8AC3E}">
        <p14:creationId xmlns:p14="http://schemas.microsoft.com/office/powerpoint/2010/main" val="2902686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dirty="0"/>
          </a:p>
        </p:txBody>
      </p:sp>
      <p:sp>
        <p:nvSpPr>
          <p:cNvPr id="4" name="Skaidrės numerio vietos rezervavimo ženklas 3"/>
          <p:cNvSpPr>
            <a:spLocks noGrp="1"/>
          </p:cNvSpPr>
          <p:nvPr>
            <p:ph type="sldNum" sz="quarter" idx="5"/>
          </p:nvPr>
        </p:nvSpPr>
        <p:spPr/>
        <p:txBody>
          <a:bodyPr/>
          <a:lstStyle/>
          <a:p>
            <a:fld id="{006BE02D-20C0-F840-AFAC-BEA99C74FDC2}" type="slidenum">
              <a:rPr lang="en-US" smtClean="0"/>
              <a:pPr/>
              <a:t>2</a:t>
            </a:fld>
            <a:endParaRPr lang="en-US" dirty="0"/>
          </a:p>
        </p:txBody>
      </p:sp>
    </p:spTree>
    <p:extLst>
      <p:ext uri="{BB962C8B-B14F-4D97-AF65-F5344CB8AC3E}">
        <p14:creationId xmlns:p14="http://schemas.microsoft.com/office/powerpoint/2010/main" val="42431223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60EF92-8DFC-226F-5D9B-EA8CC5DAFA1D}"/>
            </a:ext>
          </a:extLst>
        </p:cNvPr>
        <p:cNvGrpSpPr/>
        <p:nvPr/>
      </p:nvGrpSpPr>
      <p:grpSpPr>
        <a:xfrm>
          <a:off x="0" y="0"/>
          <a:ext cx="0" cy="0"/>
          <a:chOff x="0" y="0"/>
          <a:chExt cx="0" cy="0"/>
        </a:xfrm>
      </p:grpSpPr>
      <p:sp>
        <p:nvSpPr>
          <p:cNvPr id="2" name="Skaidrės vaizdo vietos rezervavimo ženklas 1">
            <a:extLst>
              <a:ext uri="{FF2B5EF4-FFF2-40B4-BE49-F238E27FC236}">
                <a16:creationId xmlns:a16="http://schemas.microsoft.com/office/drawing/2014/main" id="{5441119C-69DE-CF35-D3AC-6C6E3421FB88}"/>
              </a:ext>
            </a:extLst>
          </p:cNvPr>
          <p:cNvSpPr>
            <a:spLocks noGrp="1" noRot="1" noChangeAspect="1"/>
          </p:cNvSpPr>
          <p:nvPr>
            <p:ph type="sldImg"/>
          </p:nvPr>
        </p:nvSpPr>
        <p:spPr/>
      </p:sp>
      <p:sp>
        <p:nvSpPr>
          <p:cNvPr id="3" name="Pastabų vietos rezervavimo ženklas 2">
            <a:extLst>
              <a:ext uri="{FF2B5EF4-FFF2-40B4-BE49-F238E27FC236}">
                <a16:creationId xmlns:a16="http://schemas.microsoft.com/office/drawing/2014/main" id="{4CE58B2F-FC8E-FEB4-8249-FB064C500078}"/>
              </a:ext>
            </a:extLst>
          </p:cNvPr>
          <p:cNvSpPr>
            <a:spLocks noGrp="1"/>
          </p:cNvSpPr>
          <p:nvPr>
            <p:ph type="body" idx="1"/>
          </p:nvPr>
        </p:nvSpPr>
        <p:spPr/>
        <p:txBody>
          <a:bodyPr/>
          <a:lstStyle/>
          <a:p>
            <a:endParaRPr lang="lt-LT" dirty="0"/>
          </a:p>
        </p:txBody>
      </p:sp>
      <p:sp>
        <p:nvSpPr>
          <p:cNvPr id="4" name="Skaidrės numerio vietos rezervavimo ženklas 3">
            <a:extLst>
              <a:ext uri="{FF2B5EF4-FFF2-40B4-BE49-F238E27FC236}">
                <a16:creationId xmlns:a16="http://schemas.microsoft.com/office/drawing/2014/main" id="{92237DA5-C06E-B034-6C3B-27864F81C4B7}"/>
              </a:ext>
            </a:extLst>
          </p:cNvPr>
          <p:cNvSpPr>
            <a:spLocks noGrp="1"/>
          </p:cNvSpPr>
          <p:nvPr>
            <p:ph type="sldNum" sz="quarter" idx="5"/>
          </p:nvPr>
        </p:nvSpPr>
        <p:spPr/>
        <p:txBody>
          <a:bodyPr/>
          <a:lstStyle/>
          <a:p>
            <a:fld id="{006BE02D-20C0-F840-AFAC-BEA99C74FDC2}" type="slidenum">
              <a:rPr lang="en-US" smtClean="0"/>
              <a:pPr/>
              <a:t>3</a:t>
            </a:fld>
            <a:endParaRPr lang="en-US" dirty="0"/>
          </a:p>
        </p:txBody>
      </p:sp>
    </p:spTree>
    <p:extLst>
      <p:ext uri="{BB962C8B-B14F-4D97-AF65-F5344CB8AC3E}">
        <p14:creationId xmlns:p14="http://schemas.microsoft.com/office/powerpoint/2010/main" val="19969072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3CFCCD-CEB0-C8C2-5D05-2A6D26D82ED6}"/>
            </a:ext>
          </a:extLst>
        </p:cNvPr>
        <p:cNvGrpSpPr/>
        <p:nvPr/>
      </p:nvGrpSpPr>
      <p:grpSpPr>
        <a:xfrm>
          <a:off x="0" y="0"/>
          <a:ext cx="0" cy="0"/>
          <a:chOff x="0" y="0"/>
          <a:chExt cx="0" cy="0"/>
        </a:xfrm>
      </p:grpSpPr>
      <p:sp>
        <p:nvSpPr>
          <p:cNvPr id="2" name="Skaidrės vaizdo vietos rezervavimo ženklas 1">
            <a:extLst>
              <a:ext uri="{FF2B5EF4-FFF2-40B4-BE49-F238E27FC236}">
                <a16:creationId xmlns:a16="http://schemas.microsoft.com/office/drawing/2014/main" id="{50AFA37A-5A79-8384-204B-3757CBC40B83}"/>
              </a:ext>
            </a:extLst>
          </p:cNvPr>
          <p:cNvSpPr>
            <a:spLocks noGrp="1" noRot="1" noChangeAspect="1"/>
          </p:cNvSpPr>
          <p:nvPr>
            <p:ph type="sldImg"/>
          </p:nvPr>
        </p:nvSpPr>
        <p:spPr/>
      </p:sp>
      <p:sp>
        <p:nvSpPr>
          <p:cNvPr id="3" name="Pastabų vietos rezervavimo ženklas 2">
            <a:extLst>
              <a:ext uri="{FF2B5EF4-FFF2-40B4-BE49-F238E27FC236}">
                <a16:creationId xmlns:a16="http://schemas.microsoft.com/office/drawing/2014/main" id="{6F6E5AF5-8F37-B96F-4FB1-10AD5C1044D0}"/>
              </a:ext>
            </a:extLst>
          </p:cNvPr>
          <p:cNvSpPr>
            <a:spLocks noGrp="1"/>
          </p:cNvSpPr>
          <p:nvPr>
            <p:ph type="body" idx="1"/>
          </p:nvPr>
        </p:nvSpPr>
        <p:spPr/>
        <p:txBody>
          <a:bodyPr/>
          <a:lstStyle/>
          <a:p>
            <a:endParaRPr lang="lt-LT" dirty="0"/>
          </a:p>
        </p:txBody>
      </p:sp>
      <p:sp>
        <p:nvSpPr>
          <p:cNvPr id="4" name="Skaidrės numerio vietos rezervavimo ženklas 3">
            <a:extLst>
              <a:ext uri="{FF2B5EF4-FFF2-40B4-BE49-F238E27FC236}">
                <a16:creationId xmlns:a16="http://schemas.microsoft.com/office/drawing/2014/main" id="{FD4E425A-925B-24DE-3AA8-5DB9466F1B0C}"/>
              </a:ext>
            </a:extLst>
          </p:cNvPr>
          <p:cNvSpPr>
            <a:spLocks noGrp="1"/>
          </p:cNvSpPr>
          <p:nvPr>
            <p:ph type="sldNum" sz="quarter" idx="5"/>
          </p:nvPr>
        </p:nvSpPr>
        <p:spPr/>
        <p:txBody>
          <a:bodyPr/>
          <a:lstStyle/>
          <a:p>
            <a:fld id="{006BE02D-20C0-F840-AFAC-BEA99C74FDC2}" type="slidenum">
              <a:rPr lang="en-US" smtClean="0"/>
              <a:pPr/>
              <a:t>4</a:t>
            </a:fld>
            <a:endParaRPr lang="en-US" dirty="0"/>
          </a:p>
        </p:txBody>
      </p:sp>
    </p:spTree>
    <p:extLst>
      <p:ext uri="{BB962C8B-B14F-4D97-AF65-F5344CB8AC3E}">
        <p14:creationId xmlns:p14="http://schemas.microsoft.com/office/powerpoint/2010/main" val="31721257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7FF2E0-9195-9669-71F1-6530E3F6D42B}"/>
            </a:ext>
          </a:extLst>
        </p:cNvPr>
        <p:cNvGrpSpPr/>
        <p:nvPr/>
      </p:nvGrpSpPr>
      <p:grpSpPr>
        <a:xfrm>
          <a:off x="0" y="0"/>
          <a:ext cx="0" cy="0"/>
          <a:chOff x="0" y="0"/>
          <a:chExt cx="0" cy="0"/>
        </a:xfrm>
      </p:grpSpPr>
      <p:sp>
        <p:nvSpPr>
          <p:cNvPr id="2" name="Skaidrės vaizdo vietos rezervavimo ženklas 1">
            <a:extLst>
              <a:ext uri="{FF2B5EF4-FFF2-40B4-BE49-F238E27FC236}">
                <a16:creationId xmlns:a16="http://schemas.microsoft.com/office/drawing/2014/main" id="{E08A1E44-9226-CB06-DCDD-989B138EFAC0}"/>
              </a:ext>
            </a:extLst>
          </p:cNvPr>
          <p:cNvSpPr>
            <a:spLocks noGrp="1" noRot="1" noChangeAspect="1"/>
          </p:cNvSpPr>
          <p:nvPr>
            <p:ph type="sldImg"/>
          </p:nvPr>
        </p:nvSpPr>
        <p:spPr/>
      </p:sp>
      <p:sp>
        <p:nvSpPr>
          <p:cNvPr id="3" name="Pastabų vietos rezervavimo ženklas 2">
            <a:extLst>
              <a:ext uri="{FF2B5EF4-FFF2-40B4-BE49-F238E27FC236}">
                <a16:creationId xmlns:a16="http://schemas.microsoft.com/office/drawing/2014/main" id="{E434DB29-A432-7833-B2F9-C4252D8DA693}"/>
              </a:ext>
            </a:extLst>
          </p:cNvPr>
          <p:cNvSpPr>
            <a:spLocks noGrp="1"/>
          </p:cNvSpPr>
          <p:nvPr>
            <p:ph type="body" idx="1"/>
          </p:nvPr>
        </p:nvSpPr>
        <p:spPr/>
        <p:txBody>
          <a:bodyPr/>
          <a:lstStyle/>
          <a:p>
            <a:endParaRPr lang="lt-LT" dirty="0"/>
          </a:p>
        </p:txBody>
      </p:sp>
      <p:sp>
        <p:nvSpPr>
          <p:cNvPr id="4" name="Skaidrės numerio vietos rezervavimo ženklas 3">
            <a:extLst>
              <a:ext uri="{FF2B5EF4-FFF2-40B4-BE49-F238E27FC236}">
                <a16:creationId xmlns:a16="http://schemas.microsoft.com/office/drawing/2014/main" id="{C8F47294-A720-608D-1B43-42AEC05F762B}"/>
              </a:ext>
            </a:extLst>
          </p:cNvPr>
          <p:cNvSpPr>
            <a:spLocks noGrp="1"/>
          </p:cNvSpPr>
          <p:nvPr>
            <p:ph type="sldNum" sz="quarter" idx="5"/>
          </p:nvPr>
        </p:nvSpPr>
        <p:spPr/>
        <p:txBody>
          <a:bodyPr/>
          <a:lstStyle/>
          <a:p>
            <a:fld id="{006BE02D-20C0-F840-AFAC-BEA99C74FDC2}" type="slidenum">
              <a:rPr lang="en-US" smtClean="0"/>
              <a:pPr/>
              <a:t>5</a:t>
            </a:fld>
            <a:endParaRPr lang="en-US" dirty="0"/>
          </a:p>
        </p:txBody>
      </p:sp>
    </p:spTree>
    <p:extLst>
      <p:ext uri="{BB962C8B-B14F-4D97-AF65-F5344CB8AC3E}">
        <p14:creationId xmlns:p14="http://schemas.microsoft.com/office/powerpoint/2010/main" val="38651830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FD3A2B-E88E-3B7B-7372-7B45EF61B517}"/>
            </a:ext>
          </a:extLst>
        </p:cNvPr>
        <p:cNvGrpSpPr/>
        <p:nvPr/>
      </p:nvGrpSpPr>
      <p:grpSpPr>
        <a:xfrm>
          <a:off x="0" y="0"/>
          <a:ext cx="0" cy="0"/>
          <a:chOff x="0" y="0"/>
          <a:chExt cx="0" cy="0"/>
        </a:xfrm>
      </p:grpSpPr>
      <p:sp>
        <p:nvSpPr>
          <p:cNvPr id="2" name="Skaidrės vaizdo vietos rezervavimo ženklas 1">
            <a:extLst>
              <a:ext uri="{FF2B5EF4-FFF2-40B4-BE49-F238E27FC236}">
                <a16:creationId xmlns:a16="http://schemas.microsoft.com/office/drawing/2014/main" id="{AC3A3D66-B5BB-C337-74EB-BB456B859580}"/>
              </a:ext>
            </a:extLst>
          </p:cNvPr>
          <p:cNvSpPr>
            <a:spLocks noGrp="1" noRot="1" noChangeAspect="1"/>
          </p:cNvSpPr>
          <p:nvPr>
            <p:ph type="sldImg"/>
          </p:nvPr>
        </p:nvSpPr>
        <p:spPr/>
      </p:sp>
      <p:sp>
        <p:nvSpPr>
          <p:cNvPr id="3" name="Pastabų vietos rezervavimo ženklas 2">
            <a:extLst>
              <a:ext uri="{FF2B5EF4-FFF2-40B4-BE49-F238E27FC236}">
                <a16:creationId xmlns:a16="http://schemas.microsoft.com/office/drawing/2014/main" id="{EA4D5A60-10BB-03E3-E473-81AB9494E8D5}"/>
              </a:ext>
            </a:extLst>
          </p:cNvPr>
          <p:cNvSpPr>
            <a:spLocks noGrp="1"/>
          </p:cNvSpPr>
          <p:nvPr>
            <p:ph type="body" idx="1"/>
          </p:nvPr>
        </p:nvSpPr>
        <p:spPr/>
        <p:txBody>
          <a:bodyPr/>
          <a:lstStyle/>
          <a:p>
            <a:endParaRPr lang="lt-LT" dirty="0"/>
          </a:p>
        </p:txBody>
      </p:sp>
      <p:sp>
        <p:nvSpPr>
          <p:cNvPr id="4" name="Skaidrės numerio vietos rezervavimo ženklas 3">
            <a:extLst>
              <a:ext uri="{FF2B5EF4-FFF2-40B4-BE49-F238E27FC236}">
                <a16:creationId xmlns:a16="http://schemas.microsoft.com/office/drawing/2014/main" id="{BEACF9B0-DC3F-F073-1676-8B66EC7ECB16}"/>
              </a:ext>
            </a:extLst>
          </p:cNvPr>
          <p:cNvSpPr>
            <a:spLocks noGrp="1"/>
          </p:cNvSpPr>
          <p:nvPr>
            <p:ph type="sldNum" sz="quarter" idx="5"/>
          </p:nvPr>
        </p:nvSpPr>
        <p:spPr/>
        <p:txBody>
          <a:bodyPr/>
          <a:lstStyle/>
          <a:p>
            <a:fld id="{006BE02D-20C0-F840-AFAC-BEA99C74FDC2}" type="slidenum">
              <a:rPr lang="en-US" smtClean="0"/>
              <a:pPr/>
              <a:t>6</a:t>
            </a:fld>
            <a:endParaRPr lang="en-US" dirty="0"/>
          </a:p>
        </p:txBody>
      </p:sp>
    </p:spTree>
    <p:extLst>
      <p:ext uri="{BB962C8B-B14F-4D97-AF65-F5344CB8AC3E}">
        <p14:creationId xmlns:p14="http://schemas.microsoft.com/office/powerpoint/2010/main" val="24671856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7008F5-A1D1-A8F1-407B-C5395F766FD3}"/>
            </a:ext>
          </a:extLst>
        </p:cNvPr>
        <p:cNvGrpSpPr/>
        <p:nvPr/>
      </p:nvGrpSpPr>
      <p:grpSpPr>
        <a:xfrm>
          <a:off x="0" y="0"/>
          <a:ext cx="0" cy="0"/>
          <a:chOff x="0" y="0"/>
          <a:chExt cx="0" cy="0"/>
        </a:xfrm>
      </p:grpSpPr>
      <p:sp>
        <p:nvSpPr>
          <p:cNvPr id="2" name="Skaidrės vaizdo vietos rezervavimo ženklas 1">
            <a:extLst>
              <a:ext uri="{FF2B5EF4-FFF2-40B4-BE49-F238E27FC236}">
                <a16:creationId xmlns:a16="http://schemas.microsoft.com/office/drawing/2014/main" id="{86CAABFD-62AD-58AD-A94B-E6ADE5FDDE3C}"/>
              </a:ext>
            </a:extLst>
          </p:cNvPr>
          <p:cNvSpPr>
            <a:spLocks noGrp="1" noRot="1" noChangeAspect="1"/>
          </p:cNvSpPr>
          <p:nvPr>
            <p:ph type="sldImg"/>
          </p:nvPr>
        </p:nvSpPr>
        <p:spPr/>
      </p:sp>
      <p:sp>
        <p:nvSpPr>
          <p:cNvPr id="3" name="Pastabų vietos rezervavimo ženklas 2">
            <a:extLst>
              <a:ext uri="{FF2B5EF4-FFF2-40B4-BE49-F238E27FC236}">
                <a16:creationId xmlns:a16="http://schemas.microsoft.com/office/drawing/2014/main" id="{4E8C24C2-166F-04CD-E225-DAEC35FE30A5}"/>
              </a:ext>
            </a:extLst>
          </p:cNvPr>
          <p:cNvSpPr>
            <a:spLocks noGrp="1"/>
          </p:cNvSpPr>
          <p:nvPr>
            <p:ph type="body" idx="1"/>
          </p:nvPr>
        </p:nvSpPr>
        <p:spPr/>
        <p:txBody>
          <a:bodyPr/>
          <a:lstStyle/>
          <a:p>
            <a:endParaRPr lang="lt-LT" dirty="0"/>
          </a:p>
        </p:txBody>
      </p:sp>
      <p:sp>
        <p:nvSpPr>
          <p:cNvPr id="4" name="Skaidrės numerio vietos rezervavimo ženklas 3">
            <a:extLst>
              <a:ext uri="{FF2B5EF4-FFF2-40B4-BE49-F238E27FC236}">
                <a16:creationId xmlns:a16="http://schemas.microsoft.com/office/drawing/2014/main" id="{7307C132-8F24-4AEC-8512-20CC085F914E}"/>
              </a:ext>
            </a:extLst>
          </p:cNvPr>
          <p:cNvSpPr>
            <a:spLocks noGrp="1"/>
          </p:cNvSpPr>
          <p:nvPr>
            <p:ph type="sldNum" sz="quarter" idx="5"/>
          </p:nvPr>
        </p:nvSpPr>
        <p:spPr/>
        <p:txBody>
          <a:bodyPr/>
          <a:lstStyle/>
          <a:p>
            <a:fld id="{006BE02D-20C0-F840-AFAC-BEA99C74FDC2}" type="slidenum">
              <a:rPr lang="en-US" smtClean="0"/>
              <a:pPr/>
              <a:t>7</a:t>
            </a:fld>
            <a:endParaRPr lang="en-US" dirty="0"/>
          </a:p>
        </p:txBody>
      </p:sp>
    </p:spTree>
    <p:extLst>
      <p:ext uri="{BB962C8B-B14F-4D97-AF65-F5344CB8AC3E}">
        <p14:creationId xmlns:p14="http://schemas.microsoft.com/office/powerpoint/2010/main" val="12969600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ADFE7D-6B9D-0C00-A54A-FEDCD119661D}"/>
            </a:ext>
          </a:extLst>
        </p:cNvPr>
        <p:cNvGrpSpPr/>
        <p:nvPr/>
      </p:nvGrpSpPr>
      <p:grpSpPr>
        <a:xfrm>
          <a:off x="0" y="0"/>
          <a:ext cx="0" cy="0"/>
          <a:chOff x="0" y="0"/>
          <a:chExt cx="0" cy="0"/>
        </a:xfrm>
      </p:grpSpPr>
      <p:sp>
        <p:nvSpPr>
          <p:cNvPr id="2" name="Skaidrės vaizdo vietos rezervavimo ženklas 1">
            <a:extLst>
              <a:ext uri="{FF2B5EF4-FFF2-40B4-BE49-F238E27FC236}">
                <a16:creationId xmlns:a16="http://schemas.microsoft.com/office/drawing/2014/main" id="{29775336-8285-DC55-6989-FA7BD0744028}"/>
              </a:ext>
            </a:extLst>
          </p:cNvPr>
          <p:cNvSpPr>
            <a:spLocks noGrp="1" noRot="1" noChangeAspect="1"/>
          </p:cNvSpPr>
          <p:nvPr>
            <p:ph type="sldImg"/>
          </p:nvPr>
        </p:nvSpPr>
        <p:spPr/>
      </p:sp>
      <p:sp>
        <p:nvSpPr>
          <p:cNvPr id="3" name="Pastabų vietos rezervavimo ženklas 2">
            <a:extLst>
              <a:ext uri="{FF2B5EF4-FFF2-40B4-BE49-F238E27FC236}">
                <a16:creationId xmlns:a16="http://schemas.microsoft.com/office/drawing/2014/main" id="{D89476A8-77D1-B2E5-10D3-79112C7CFA71}"/>
              </a:ext>
            </a:extLst>
          </p:cNvPr>
          <p:cNvSpPr>
            <a:spLocks noGrp="1"/>
          </p:cNvSpPr>
          <p:nvPr>
            <p:ph type="body" idx="1"/>
          </p:nvPr>
        </p:nvSpPr>
        <p:spPr/>
        <p:txBody>
          <a:bodyPr/>
          <a:lstStyle/>
          <a:p>
            <a:endParaRPr lang="lt-LT" dirty="0"/>
          </a:p>
        </p:txBody>
      </p:sp>
      <p:sp>
        <p:nvSpPr>
          <p:cNvPr id="4" name="Skaidrės numerio vietos rezervavimo ženklas 3">
            <a:extLst>
              <a:ext uri="{FF2B5EF4-FFF2-40B4-BE49-F238E27FC236}">
                <a16:creationId xmlns:a16="http://schemas.microsoft.com/office/drawing/2014/main" id="{E5C61879-27FD-B72F-AA7C-35796CF76356}"/>
              </a:ext>
            </a:extLst>
          </p:cNvPr>
          <p:cNvSpPr>
            <a:spLocks noGrp="1"/>
          </p:cNvSpPr>
          <p:nvPr>
            <p:ph type="sldNum" sz="quarter" idx="5"/>
          </p:nvPr>
        </p:nvSpPr>
        <p:spPr/>
        <p:txBody>
          <a:bodyPr/>
          <a:lstStyle/>
          <a:p>
            <a:fld id="{006BE02D-20C0-F840-AFAC-BEA99C74FDC2}" type="slidenum">
              <a:rPr lang="en-US" smtClean="0"/>
              <a:pPr/>
              <a:t>8</a:t>
            </a:fld>
            <a:endParaRPr lang="en-US" dirty="0"/>
          </a:p>
        </p:txBody>
      </p:sp>
    </p:spTree>
    <p:extLst>
      <p:ext uri="{BB962C8B-B14F-4D97-AF65-F5344CB8AC3E}">
        <p14:creationId xmlns:p14="http://schemas.microsoft.com/office/powerpoint/2010/main" val="25013635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E91A24-EE33-A868-7659-AEF28E8D61EE}"/>
            </a:ext>
          </a:extLst>
        </p:cNvPr>
        <p:cNvGrpSpPr/>
        <p:nvPr/>
      </p:nvGrpSpPr>
      <p:grpSpPr>
        <a:xfrm>
          <a:off x="0" y="0"/>
          <a:ext cx="0" cy="0"/>
          <a:chOff x="0" y="0"/>
          <a:chExt cx="0" cy="0"/>
        </a:xfrm>
      </p:grpSpPr>
      <p:sp>
        <p:nvSpPr>
          <p:cNvPr id="2" name="Skaidrės vaizdo vietos rezervavimo ženklas 1">
            <a:extLst>
              <a:ext uri="{FF2B5EF4-FFF2-40B4-BE49-F238E27FC236}">
                <a16:creationId xmlns:a16="http://schemas.microsoft.com/office/drawing/2014/main" id="{054A607E-C4EC-4F13-0D08-B9CB58A47105}"/>
              </a:ext>
            </a:extLst>
          </p:cNvPr>
          <p:cNvSpPr>
            <a:spLocks noGrp="1" noRot="1" noChangeAspect="1"/>
          </p:cNvSpPr>
          <p:nvPr>
            <p:ph type="sldImg"/>
          </p:nvPr>
        </p:nvSpPr>
        <p:spPr/>
      </p:sp>
      <p:sp>
        <p:nvSpPr>
          <p:cNvPr id="3" name="Pastabų vietos rezervavimo ženklas 2">
            <a:extLst>
              <a:ext uri="{FF2B5EF4-FFF2-40B4-BE49-F238E27FC236}">
                <a16:creationId xmlns:a16="http://schemas.microsoft.com/office/drawing/2014/main" id="{5671D3C3-52DE-2D4E-0F8C-77C4392E65C9}"/>
              </a:ext>
            </a:extLst>
          </p:cNvPr>
          <p:cNvSpPr>
            <a:spLocks noGrp="1"/>
          </p:cNvSpPr>
          <p:nvPr>
            <p:ph type="body" idx="1"/>
          </p:nvPr>
        </p:nvSpPr>
        <p:spPr/>
        <p:txBody>
          <a:bodyPr/>
          <a:lstStyle/>
          <a:p>
            <a:endParaRPr lang="lt-LT" dirty="0"/>
          </a:p>
        </p:txBody>
      </p:sp>
      <p:sp>
        <p:nvSpPr>
          <p:cNvPr id="4" name="Skaidrės numerio vietos rezervavimo ženklas 3">
            <a:extLst>
              <a:ext uri="{FF2B5EF4-FFF2-40B4-BE49-F238E27FC236}">
                <a16:creationId xmlns:a16="http://schemas.microsoft.com/office/drawing/2014/main" id="{B67BD696-AFF8-C28F-7634-7145A804413C}"/>
              </a:ext>
            </a:extLst>
          </p:cNvPr>
          <p:cNvSpPr>
            <a:spLocks noGrp="1"/>
          </p:cNvSpPr>
          <p:nvPr>
            <p:ph type="sldNum" sz="quarter" idx="5"/>
          </p:nvPr>
        </p:nvSpPr>
        <p:spPr/>
        <p:txBody>
          <a:bodyPr/>
          <a:lstStyle/>
          <a:p>
            <a:fld id="{006BE02D-20C0-F840-AFAC-BEA99C74FDC2}" type="slidenum">
              <a:rPr lang="en-US" smtClean="0"/>
              <a:pPr/>
              <a:t>9</a:t>
            </a:fld>
            <a:endParaRPr lang="en-US" dirty="0"/>
          </a:p>
        </p:txBody>
      </p:sp>
    </p:spTree>
    <p:extLst>
      <p:ext uri="{BB962C8B-B14F-4D97-AF65-F5344CB8AC3E}">
        <p14:creationId xmlns:p14="http://schemas.microsoft.com/office/powerpoint/2010/main" val="171481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evices">
    <p:spTree>
      <p:nvGrpSpPr>
        <p:cNvPr id="1" name=""/>
        <p:cNvGrpSpPr/>
        <p:nvPr/>
      </p:nvGrpSpPr>
      <p:grpSpPr>
        <a:xfrm>
          <a:off x="0" y="0"/>
          <a:ext cx="0" cy="0"/>
          <a:chOff x="0" y="0"/>
          <a:chExt cx="0" cy="0"/>
        </a:xfrm>
      </p:grpSpPr>
      <p:sp>
        <p:nvSpPr>
          <p:cNvPr id="49" name="Picture Placeholder 13"/>
          <p:cNvSpPr>
            <a:spLocks noGrp="1"/>
          </p:cNvSpPr>
          <p:nvPr>
            <p:ph type="pic" sz="quarter" idx="14"/>
          </p:nvPr>
        </p:nvSpPr>
        <p:spPr>
          <a:xfrm>
            <a:off x="1771125" y="4462229"/>
            <a:ext cx="7793670" cy="4415549"/>
          </a:xfrm>
          <a:prstGeom prst="rect">
            <a:avLst/>
          </a:prstGeom>
          <a:effectLst/>
        </p:spPr>
        <p:txBody>
          <a:bodyPr>
            <a:normAutofit/>
          </a:bodyPr>
          <a:lstStyle>
            <a:lvl1pPr marL="0" indent="0">
              <a:buNone/>
              <a:defRPr sz="2400" b="1">
                <a:ln>
                  <a:noFill/>
                </a:ln>
                <a:solidFill>
                  <a:schemeClr val="tx2"/>
                </a:solidFill>
                <a:latin typeface="Lato Light" charset="0"/>
                <a:ea typeface="Lato Light" charset="0"/>
                <a:cs typeface="Lato Light" charset="0"/>
              </a:defRPr>
            </a:lvl1pPr>
          </a:lstStyle>
          <a:p>
            <a:endParaRPr lang="en-US" dirty="0"/>
          </a:p>
        </p:txBody>
      </p:sp>
      <p:sp>
        <p:nvSpPr>
          <p:cNvPr id="50" name="Picture Placeholder 13"/>
          <p:cNvSpPr>
            <a:spLocks noGrp="1"/>
          </p:cNvSpPr>
          <p:nvPr>
            <p:ph type="pic" sz="quarter" idx="15"/>
          </p:nvPr>
        </p:nvSpPr>
        <p:spPr>
          <a:xfrm>
            <a:off x="9205073" y="7304943"/>
            <a:ext cx="2490687" cy="3339164"/>
          </a:xfrm>
          <a:prstGeom prst="rect">
            <a:avLst/>
          </a:prstGeom>
          <a:effectLst/>
        </p:spPr>
        <p:txBody>
          <a:bodyPr>
            <a:normAutofit/>
          </a:bodyPr>
          <a:lstStyle>
            <a:lvl1pPr marL="0" indent="0">
              <a:buNone/>
              <a:defRPr sz="2400" b="1">
                <a:ln>
                  <a:noFill/>
                </a:ln>
                <a:solidFill>
                  <a:schemeClr val="tx2"/>
                </a:solidFill>
                <a:latin typeface="Lato Light" charset="0"/>
                <a:ea typeface="Lato Light" charset="0"/>
                <a:cs typeface="Lato Light" charset="0"/>
              </a:defRPr>
            </a:lvl1pPr>
          </a:lstStyle>
          <a:p>
            <a:endParaRPr lang="en-US" dirty="0"/>
          </a:p>
        </p:txBody>
      </p:sp>
      <p:sp>
        <p:nvSpPr>
          <p:cNvPr id="51" name="Picture Placeholder 13"/>
          <p:cNvSpPr>
            <a:spLocks noGrp="1"/>
          </p:cNvSpPr>
          <p:nvPr>
            <p:ph type="pic" sz="quarter" idx="16"/>
          </p:nvPr>
        </p:nvSpPr>
        <p:spPr>
          <a:xfrm>
            <a:off x="7707248" y="8759819"/>
            <a:ext cx="1077568" cy="1861985"/>
          </a:xfrm>
          <a:prstGeom prst="rect">
            <a:avLst/>
          </a:prstGeom>
          <a:effectLst/>
        </p:spPr>
        <p:txBody>
          <a:bodyPr>
            <a:normAutofit/>
          </a:bodyPr>
          <a:lstStyle>
            <a:lvl1pPr marL="0" indent="0">
              <a:buNone/>
              <a:defRPr sz="2400" b="1">
                <a:ln>
                  <a:noFill/>
                </a:ln>
                <a:solidFill>
                  <a:schemeClr val="tx2"/>
                </a:solidFill>
                <a:latin typeface="Lato Light" charset="0"/>
                <a:ea typeface="Lato Light" charset="0"/>
                <a:cs typeface="Lato Light" charset="0"/>
              </a:defRPr>
            </a:lvl1pPr>
          </a:lstStyle>
          <a:p>
            <a:endParaRPr lang="en-US" dirty="0"/>
          </a:p>
        </p:txBody>
      </p:sp>
    </p:spTree>
    <p:extLst>
      <p:ext uri="{BB962C8B-B14F-4D97-AF65-F5344CB8AC3E}">
        <p14:creationId xmlns:p14="http://schemas.microsoft.com/office/powerpoint/2010/main" val="1244290835"/>
      </p:ext>
    </p:extLst>
  </p:cSld>
  <p:clrMapOvr>
    <a:masterClrMapping/>
  </p:clrMapOvr>
  <p:transition advClick="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Pad_Martik-feat">
    <p:spTree>
      <p:nvGrpSpPr>
        <p:cNvPr id="1" name=""/>
        <p:cNvGrpSpPr/>
        <p:nvPr/>
      </p:nvGrpSpPr>
      <p:grpSpPr>
        <a:xfrm>
          <a:off x="0" y="0"/>
          <a:ext cx="0" cy="0"/>
          <a:chOff x="0" y="0"/>
          <a:chExt cx="0" cy="0"/>
        </a:xfrm>
      </p:grpSpPr>
      <p:sp>
        <p:nvSpPr>
          <p:cNvPr id="18" name="Picture Placeholder 13"/>
          <p:cNvSpPr>
            <a:spLocks noGrp="1"/>
          </p:cNvSpPr>
          <p:nvPr>
            <p:ph type="pic" sz="quarter" idx="14"/>
          </p:nvPr>
        </p:nvSpPr>
        <p:spPr>
          <a:xfrm>
            <a:off x="13904508" y="2987773"/>
            <a:ext cx="6336731" cy="7952744"/>
          </a:xfrm>
          <a:prstGeom prst="rect">
            <a:avLst/>
          </a:prstGeom>
          <a:effectLst/>
        </p:spPr>
        <p:txBody>
          <a:bodyPr>
            <a:normAutofit/>
          </a:bodyPr>
          <a:lstStyle>
            <a:lvl1pPr marL="0" indent="0">
              <a:buNone/>
              <a:defRPr sz="4200">
                <a:ln>
                  <a:noFill/>
                </a:ln>
                <a:solidFill>
                  <a:schemeClr val="bg1">
                    <a:lumMod val="85000"/>
                  </a:schemeClr>
                </a:solidFill>
                <a:latin typeface="Lato Light" charset="0"/>
                <a:ea typeface="Lato Light" charset="0"/>
                <a:cs typeface="Lato Light" charset="0"/>
              </a:defRPr>
            </a:lvl1pPr>
          </a:lstStyle>
          <a:p>
            <a:endParaRPr lang="en-US" dirty="0"/>
          </a:p>
        </p:txBody>
      </p:sp>
    </p:spTree>
    <p:extLst>
      <p:ext uri="{BB962C8B-B14F-4D97-AF65-F5344CB8AC3E}">
        <p14:creationId xmlns:p14="http://schemas.microsoft.com/office/powerpoint/2010/main" val="1304438548"/>
      </p:ext>
    </p:extLst>
  </p:cSld>
  <p:clrMapOvr>
    <a:masterClrMapping/>
  </p:clrMapOvr>
  <p:transition advClick="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Phone_Martik-feat">
    <p:spTree>
      <p:nvGrpSpPr>
        <p:cNvPr id="1" name=""/>
        <p:cNvGrpSpPr/>
        <p:nvPr/>
      </p:nvGrpSpPr>
      <p:grpSpPr>
        <a:xfrm>
          <a:off x="0" y="0"/>
          <a:ext cx="0" cy="0"/>
          <a:chOff x="0" y="0"/>
          <a:chExt cx="0" cy="0"/>
        </a:xfrm>
      </p:grpSpPr>
      <p:sp>
        <p:nvSpPr>
          <p:cNvPr id="19" name="Picture Placeholder 13"/>
          <p:cNvSpPr>
            <a:spLocks noGrp="1"/>
          </p:cNvSpPr>
          <p:nvPr>
            <p:ph type="pic" sz="quarter" idx="14"/>
          </p:nvPr>
        </p:nvSpPr>
        <p:spPr>
          <a:xfrm>
            <a:off x="10266445" y="4493384"/>
            <a:ext cx="3849024" cy="6371361"/>
          </a:xfrm>
          <a:prstGeom prst="rect">
            <a:avLst/>
          </a:prstGeom>
          <a:effectLst/>
        </p:spPr>
        <p:txBody>
          <a:bodyPr>
            <a:normAutofit/>
          </a:bodyPr>
          <a:lstStyle>
            <a:lvl1pPr marL="0" indent="0">
              <a:buNone/>
              <a:defRPr sz="4200">
                <a:ln>
                  <a:noFill/>
                </a:ln>
                <a:solidFill>
                  <a:schemeClr val="bg1">
                    <a:lumMod val="85000"/>
                  </a:schemeClr>
                </a:solidFill>
                <a:latin typeface="Lato Light" charset="0"/>
                <a:ea typeface="Lato Light" charset="0"/>
                <a:cs typeface="Lato Light" charset="0"/>
              </a:defRPr>
            </a:lvl1pPr>
          </a:lstStyle>
          <a:p>
            <a:endParaRPr lang="en-US" dirty="0"/>
          </a:p>
        </p:txBody>
      </p:sp>
    </p:spTree>
    <p:extLst>
      <p:ext uri="{BB962C8B-B14F-4D97-AF65-F5344CB8AC3E}">
        <p14:creationId xmlns:p14="http://schemas.microsoft.com/office/powerpoint/2010/main" val="365862802"/>
      </p:ext>
    </p:extLst>
  </p:cSld>
  <p:clrMapOvr>
    <a:masterClrMapping/>
  </p:clrMapOvr>
  <p:transition advClick="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_General Slide">
    <p:spTree>
      <p:nvGrpSpPr>
        <p:cNvPr id="1" name=""/>
        <p:cNvGrpSpPr/>
        <p:nvPr/>
      </p:nvGrpSpPr>
      <p:grpSpPr>
        <a:xfrm>
          <a:off x="0" y="0"/>
          <a:ext cx="0" cy="0"/>
          <a:chOff x="0" y="0"/>
          <a:chExt cx="0" cy="0"/>
        </a:xfrm>
      </p:grpSpPr>
      <p:sp>
        <p:nvSpPr>
          <p:cNvPr id="23" name="Picture Placeholder 13"/>
          <p:cNvSpPr>
            <a:spLocks noGrp="1"/>
          </p:cNvSpPr>
          <p:nvPr>
            <p:ph type="pic" sz="quarter" idx="14"/>
          </p:nvPr>
        </p:nvSpPr>
        <p:spPr>
          <a:xfrm>
            <a:off x="4674311" y="3717903"/>
            <a:ext cx="3820443" cy="6719107"/>
          </a:xfrm>
          <a:prstGeom prst="rect">
            <a:avLst/>
          </a:prstGeom>
          <a:effectLst/>
        </p:spPr>
        <p:txBody>
          <a:bodyPr>
            <a:normAutofit/>
          </a:bodyPr>
          <a:lstStyle>
            <a:lvl1pPr marL="0" indent="0">
              <a:buNone/>
              <a:defRPr sz="4200">
                <a:ln>
                  <a:noFill/>
                </a:ln>
                <a:solidFill>
                  <a:schemeClr val="bg1">
                    <a:lumMod val="85000"/>
                  </a:schemeClr>
                </a:solidFill>
                <a:latin typeface="Lato Light" charset="0"/>
                <a:ea typeface="Lato Light" charset="0"/>
                <a:cs typeface="Lato Light" charset="0"/>
              </a:defRPr>
            </a:lvl1pPr>
          </a:lstStyle>
          <a:p>
            <a:endParaRPr lang="en-US" dirty="0"/>
          </a:p>
        </p:txBody>
      </p:sp>
    </p:spTree>
    <p:extLst>
      <p:ext uri="{BB962C8B-B14F-4D97-AF65-F5344CB8AC3E}">
        <p14:creationId xmlns:p14="http://schemas.microsoft.com/office/powerpoint/2010/main" val="270754552"/>
      </p:ext>
    </p:extLst>
  </p:cSld>
  <p:clrMapOvr>
    <a:masterClrMapping/>
  </p:clrMapOvr>
  <p:transition advClick="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ortfolio 1">
    <p:spTree>
      <p:nvGrpSpPr>
        <p:cNvPr id="1" name=""/>
        <p:cNvGrpSpPr/>
        <p:nvPr/>
      </p:nvGrpSpPr>
      <p:grpSpPr>
        <a:xfrm>
          <a:off x="0" y="0"/>
          <a:ext cx="0" cy="0"/>
          <a:chOff x="0" y="0"/>
          <a:chExt cx="0" cy="0"/>
        </a:xfrm>
      </p:grpSpPr>
      <p:sp>
        <p:nvSpPr>
          <p:cNvPr id="2" name="Picture Placeholder 13"/>
          <p:cNvSpPr>
            <a:spLocks noGrp="1"/>
          </p:cNvSpPr>
          <p:nvPr>
            <p:ph type="pic" sz="quarter" idx="13"/>
          </p:nvPr>
        </p:nvSpPr>
        <p:spPr>
          <a:xfrm>
            <a:off x="12230603" y="3210724"/>
            <a:ext cx="10292010" cy="8386542"/>
          </a:xfrm>
          <a:prstGeom prst="rect">
            <a:avLst/>
          </a:prstGeom>
          <a:effectLst/>
        </p:spPr>
        <p:txBody>
          <a:bodyPr>
            <a:normAutofit/>
          </a:bodyPr>
          <a:lstStyle>
            <a:lvl1pPr marL="0" indent="0">
              <a:buNone/>
              <a:defRPr sz="4200">
                <a:ln>
                  <a:noFill/>
                </a:ln>
                <a:solidFill>
                  <a:schemeClr val="bg1">
                    <a:lumMod val="85000"/>
                  </a:schemeClr>
                </a:solidFill>
                <a:latin typeface="Lato Light" charset="0"/>
                <a:ea typeface="Lato Light" charset="0"/>
                <a:cs typeface="Lato Light" charset="0"/>
              </a:defRPr>
            </a:lvl1pPr>
          </a:lstStyle>
          <a:p>
            <a:endParaRPr lang="en-US" dirty="0"/>
          </a:p>
        </p:txBody>
      </p:sp>
    </p:spTree>
    <p:extLst>
      <p:ext uri="{BB962C8B-B14F-4D97-AF65-F5344CB8AC3E}">
        <p14:creationId xmlns:p14="http://schemas.microsoft.com/office/powerpoint/2010/main" val="561717988"/>
      </p:ext>
    </p:extLst>
  </p:cSld>
  <p:clrMapOvr>
    <a:masterClrMapping/>
  </p:clrMapOvr>
  <p:transition advClick="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Portfolio 1">
    <p:spTree>
      <p:nvGrpSpPr>
        <p:cNvPr id="1" name=""/>
        <p:cNvGrpSpPr/>
        <p:nvPr/>
      </p:nvGrpSpPr>
      <p:grpSpPr>
        <a:xfrm>
          <a:off x="0" y="0"/>
          <a:ext cx="0" cy="0"/>
          <a:chOff x="0" y="0"/>
          <a:chExt cx="0" cy="0"/>
        </a:xfrm>
      </p:grpSpPr>
      <p:sp>
        <p:nvSpPr>
          <p:cNvPr id="5" name="Picture Placeholder 13"/>
          <p:cNvSpPr>
            <a:spLocks noGrp="1"/>
          </p:cNvSpPr>
          <p:nvPr>
            <p:ph type="pic" sz="quarter" idx="14"/>
          </p:nvPr>
        </p:nvSpPr>
        <p:spPr>
          <a:xfrm>
            <a:off x="0" y="6869151"/>
            <a:ext cx="12252906" cy="6869151"/>
          </a:xfrm>
          <a:prstGeom prst="rect">
            <a:avLst/>
          </a:prstGeom>
          <a:effectLst/>
        </p:spPr>
        <p:txBody>
          <a:bodyPr>
            <a:normAutofit/>
          </a:bodyPr>
          <a:lstStyle>
            <a:lvl1pPr marL="0" indent="0">
              <a:buNone/>
              <a:defRPr sz="4200">
                <a:ln>
                  <a:noFill/>
                </a:ln>
                <a:solidFill>
                  <a:schemeClr val="bg1">
                    <a:lumMod val="85000"/>
                  </a:schemeClr>
                </a:solidFill>
                <a:latin typeface="Lato Light" charset="0"/>
                <a:ea typeface="Lato Light" charset="0"/>
                <a:cs typeface="Lato Light" charset="0"/>
              </a:defRPr>
            </a:lvl1pPr>
          </a:lstStyle>
          <a:p>
            <a:endParaRPr lang="en-US" dirty="0"/>
          </a:p>
        </p:txBody>
      </p:sp>
      <p:sp>
        <p:nvSpPr>
          <p:cNvPr id="6" name="Picture Placeholder 13"/>
          <p:cNvSpPr>
            <a:spLocks noGrp="1"/>
          </p:cNvSpPr>
          <p:nvPr>
            <p:ph type="pic" sz="quarter" idx="15"/>
          </p:nvPr>
        </p:nvSpPr>
        <p:spPr>
          <a:xfrm>
            <a:off x="12252906" y="0"/>
            <a:ext cx="12124744" cy="6869151"/>
          </a:xfrm>
          <a:prstGeom prst="rect">
            <a:avLst/>
          </a:prstGeom>
          <a:effectLst/>
        </p:spPr>
        <p:txBody>
          <a:bodyPr>
            <a:normAutofit/>
          </a:bodyPr>
          <a:lstStyle>
            <a:lvl1pPr marL="0" indent="0">
              <a:buNone/>
              <a:defRPr sz="4200">
                <a:ln>
                  <a:noFill/>
                </a:ln>
                <a:solidFill>
                  <a:schemeClr val="bg1">
                    <a:lumMod val="85000"/>
                  </a:schemeClr>
                </a:solidFill>
                <a:latin typeface="Lato Light" charset="0"/>
                <a:ea typeface="Lato Light" charset="0"/>
                <a:cs typeface="Lato Light" charset="0"/>
              </a:defRPr>
            </a:lvl1pPr>
          </a:lstStyle>
          <a:p>
            <a:endParaRPr lang="en-US" dirty="0"/>
          </a:p>
        </p:txBody>
      </p:sp>
    </p:spTree>
    <p:extLst>
      <p:ext uri="{BB962C8B-B14F-4D97-AF65-F5344CB8AC3E}">
        <p14:creationId xmlns:p14="http://schemas.microsoft.com/office/powerpoint/2010/main" val="111537764"/>
      </p:ext>
    </p:extLst>
  </p:cSld>
  <p:clrMapOvr>
    <a:masterClrMapping/>
  </p:clrMapOvr>
  <p:transition advClick="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_Portfolio 1">
    <p:spTree>
      <p:nvGrpSpPr>
        <p:cNvPr id="1" name=""/>
        <p:cNvGrpSpPr/>
        <p:nvPr/>
      </p:nvGrpSpPr>
      <p:grpSpPr>
        <a:xfrm>
          <a:off x="0" y="0"/>
          <a:ext cx="0" cy="0"/>
          <a:chOff x="0" y="0"/>
          <a:chExt cx="0" cy="0"/>
        </a:xfrm>
      </p:grpSpPr>
      <p:sp>
        <p:nvSpPr>
          <p:cNvPr id="7" name="Picture Placeholder 13"/>
          <p:cNvSpPr>
            <a:spLocks noGrp="1"/>
          </p:cNvSpPr>
          <p:nvPr>
            <p:ph type="pic" sz="quarter" idx="14"/>
          </p:nvPr>
        </p:nvSpPr>
        <p:spPr>
          <a:xfrm>
            <a:off x="7939668" y="0"/>
            <a:ext cx="7560527" cy="13716000"/>
          </a:xfrm>
          <a:prstGeom prst="rect">
            <a:avLst/>
          </a:prstGeom>
          <a:effectLst/>
        </p:spPr>
        <p:txBody>
          <a:bodyPr>
            <a:normAutofit/>
          </a:bodyPr>
          <a:lstStyle>
            <a:lvl1pPr marL="0" indent="0">
              <a:buNone/>
              <a:defRPr sz="4200">
                <a:ln>
                  <a:noFill/>
                </a:ln>
                <a:solidFill>
                  <a:schemeClr val="bg1">
                    <a:lumMod val="85000"/>
                  </a:schemeClr>
                </a:solidFill>
                <a:latin typeface="Lato Light" charset="0"/>
                <a:ea typeface="Lato Light" charset="0"/>
                <a:cs typeface="Lato Light" charset="0"/>
              </a:defRPr>
            </a:lvl1pPr>
          </a:lstStyle>
          <a:p>
            <a:endParaRPr lang="en-US" dirty="0"/>
          </a:p>
        </p:txBody>
      </p:sp>
      <p:sp>
        <p:nvSpPr>
          <p:cNvPr id="8" name="Picture Placeholder 13"/>
          <p:cNvSpPr>
            <a:spLocks noGrp="1"/>
          </p:cNvSpPr>
          <p:nvPr>
            <p:ph type="pic" sz="quarter" idx="15"/>
          </p:nvPr>
        </p:nvSpPr>
        <p:spPr>
          <a:xfrm>
            <a:off x="0" y="-11150"/>
            <a:ext cx="7538224" cy="6601968"/>
          </a:xfrm>
          <a:prstGeom prst="rect">
            <a:avLst/>
          </a:prstGeom>
          <a:effectLst/>
        </p:spPr>
        <p:txBody>
          <a:bodyPr>
            <a:normAutofit/>
          </a:bodyPr>
          <a:lstStyle>
            <a:lvl1pPr marL="0" indent="0">
              <a:buNone/>
              <a:defRPr sz="4200">
                <a:ln>
                  <a:noFill/>
                </a:ln>
                <a:solidFill>
                  <a:schemeClr val="bg1">
                    <a:lumMod val="85000"/>
                  </a:schemeClr>
                </a:solidFill>
                <a:latin typeface="Lato Light" charset="0"/>
                <a:ea typeface="Lato Light" charset="0"/>
                <a:cs typeface="Lato Light" charset="0"/>
              </a:defRPr>
            </a:lvl1pPr>
          </a:lstStyle>
          <a:p>
            <a:endParaRPr lang="en-US" dirty="0"/>
          </a:p>
        </p:txBody>
      </p:sp>
      <p:sp>
        <p:nvSpPr>
          <p:cNvPr id="9" name="Picture Placeholder 13"/>
          <p:cNvSpPr>
            <a:spLocks noGrp="1"/>
          </p:cNvSpPr>
          <p:nvPr>
            <p:ph type="pic" sz="quarter" idx="16"/>
          </p:nvPr>
        </p:nvSpPr>
        <p:spPr>
          <a:xfrm>
            <a:off x="0" y="7114478"/>
            <a:ext cx="7538224" cy="6601521"/>
          </a:xfrm>
          <a:prstGeom prst="rect">
            <a:avLst/>
          </a:prstGeom>
          <a:effectLst/>
        </p:spPr>
        <p:txBody>
          <a:bodyPr>
            <a:normAutofit/>
          </a:bodyPr>
          <a:lstStyle>
            <a:lvl1pPr marL="0" indent="0">
              <a:buNone/>
              <a:defRPr sz="4200">
                <a:ln>
                  <a:noFill/>
                </a:ln>
                <a:solidFill>
                  <a:schemeClr val="bg1">
                    <a:lumMod val="85000"/>
                  </a:schemeClr>
                </a:solidFill>
                <a:latin typeface="Lato Light" charset="0"/>
                <a:ea typeface="Lato Light" charset="0"/>
                <a:cs typeface="Lato Light" charset="0"/>
              </a:defRPr>
            </a:lvl1pPr>
          </a:lstStyle>
          <a:p>
            <a:endParaRPr lang="en-US" dirty="0"/>
          </a:p>
        </p:txBody>
      </p:sp>
    </p:spTree>
    <p:extLst>
      <p:ext uri="{BB962C8B-B14F-4D97-AF65-F5344CB8AC3E}">
        <p14:creationId xmlns:p14="http://schemas.microsoft.com/office/powerpoint/2010/main" val="1243439214"/>
      </p:ext>
    </p:extLst>
  </p:cSld>
  <p:clrMapOvr>
    <a:masterClrMapping/>
  </p:clrMapOvr>
  <p:transition advClick="0"/>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4_Portfolio 1">
    <p:spTree>
      <p:nvGrpSpPr>
        <p:cNvPr id="1" name=""/>
        <p:cNvGrpSpPr/>
        <p:nvPr/>
      </p:nvGrpSpPr>
      <p:grpSpPr>
        <a:xfrm>
          <a:off x="0" y="0"/>
          <a:ext cx="0" cy="0"/>
          <a:chOff x="0" y="0"/>
          <a:chExt cx="0" cy="0"/>
        </a:xfrm>
      </p:grpSpPr>
      <p:sp>
        <p:nvSpPr>
          <p:cNvPr id="6" name="Picture Placeholder 13"/>
          <p:cNvSpPr>
            <a:spLocks noGrp="1"/>
          </p:cNvSpPr>
          <p:nvPr>
            <p:ph type="pic" sz="quarter" idx="16"/>
          </p:nvPr>
        </p:nvSpPr>
        <p:spPr>
          <a:xfrm>
            <a:off x="12244038" y="3590692"/>
            <a:ext cx="9389327" cy="8723044"/>
          </a:xfrm>
          <a:prstGeom prst="rect">
            <a:avLst/>
          </a:prstGeom>
          <a:effectLst/>
        </p:spPr>
        <p:txBody>
          <a:bodyPr>
            <a:normAutofit/>
          </a:bodyPr>
          <a:lstStyle>
            <a:lvl1pPr marL="0" indent="0">
              <a:buNone/>
              <a:defRPr sz="4200">
                <a:ln>
                  <a:noFill/>
                </a:ln>
                <a:solidFill>
                  <a:schemeClr val="bg1">
                    <a:lumMod val="85000"/>
                  </a:schemeClr>
                </a:solidFill>
                <a:latin typeface="Lato Light" charset="0"/>
                <a:ea typeface="Lato Light" charset="0"/>
                <a:cs typeface="Lato Light" charset="0"/>
              </a:defRPr>
            </a:lvl1pPr>
          </a:lstStyle>
          <a:p>
            <a:endParaRPr lang="en-US" dirty="0"/>
          </a:p>
        </p:txBody>
      </p:sp>
    </p:spTree>
    <p:extLst>
      <p:ext uri="{BB962C8B-B14F-4D97-AF65-F5344CB8AC3E}">
        <p14:creationId xmlns:p14="http://schemas.microsoft.com/office/powerpoint/2010/main" val="384295879"/>
      </p:ext>
    </p:extLst>
  </p:cSld>
  <p:clrMapOvr>
    <a:masterClrMapping/>
  </p:clrMapOvr>
  <p:transition advClick="0"/>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5_Portfolio 1">
    <p:spTree>
      <p:nvGrpSpPr>
        <p:cNvPr id="1" name=""/>
        <p:cNvGrpSpPr/>
        <p:nvPr/>
      </p:nvGrpSpPr>
      <p:grpSpPr>
        <a:xfrm>
          <a:off x="0" y="0"/>
          <a:ext cx="0" cy="0"/>
          <a:chOff x="0" y="0"/>
          <a:chExt cx="0" cy="0"/>
        </a:xfrm>
      </p:grpSpPr>
      <p:sp>
        <p:nvSpPr>
          <p:cNvPr id="6" name="Picture Placeholder 13"/>
          <p:cNvSpPr>
            <a:spLocks noGrp="1"/>
          </p:cNvSpPr>
          <p:nvPr>
            <p:ph type="pic" sz="quarter" idx="16"/>
          </p:nvPr>
        </p:nvSpPr>
        <p:spPr>
          <a:xfrm>
            <a:off x="9746166" y="0"/>
            <a:ext cx="14631484" cy="13716000"/>
          </a:xfrm>
          <a:prstGeom prst="rect">
            <a:avLst/>
          </a:prstGeom>
          <a:effectLst/>
        </p:spPr>
        <p:txBody>
          <a:bodyPr>
            <a:normAutofit/>
          </a:bodyPr>
          <a:lstStyle>
            <a:lvl1pPr marL="0" indent="0">
              <a:buNone/>
              <a:defRPr sz="4200">
                <a:ln>
                  <a:noFill/>
                </a:ln>
                <a:solidFill>
                  <a:schemeClr val="bg1">
                    <a:lumMod val="85000"/>
                  </a:schemeClr>
                </a:solidFill>
                <a:latin typeface="Lato Light" charset="0"/>
                <a:ea typeface="Lato Light" charset="0"/>
                <a:cs typeface="Lato Light" charset="0"/>
              </a:defRPr>
            </a:lvl1pPr>
          </a:lstStyle>
          <a:p>
            <a:endParaRPr lang="en-US" dirty="0"/>
          </a:p>
        </p:txBody>
      </p:sp>
    </p:spTree>
    <p:extLst>
      <p:ext uri="{BB962C8B-B14F-4D97-AF65-F5344CB8AC3E}">
        <p14:creationId xmlns:p14="http://schemas.microsoft.com/office/powerpoint/2010/main" val="966071161"/>
      </p:ext>
    </p:extLst>
  </p:cSld>
  <p:clrMapOvr>
    <a:masterClrMapping/>
  </p:clrMapOvr>
  <p:transition advClick="0"/>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3_Portfolio 1">
    <p:spTree>
      <p:nvGrpSpPr>
        <p:cNvPr id="1" name=""/>
        <p:cNvGrpSpPr/>
        <p:nvPr/>
      </p:nvGrpSpPr>
      <p:grpSpPr>
        <a:xfrm>
          <a:off x="0" y="0"/>
          <a:ext cx="0" cy="0"/>
          <a:chOff x="0" y="0"/>
          <a:chExt cx="0" cy="0"/>
        </a:xfrm>
      </p:grpSpPr>
      <p:sp>
        <p:nvSpPr>
          <p:cNvPr id="7" name="Picture Placeholder 13"/>
          <p:cNvSpPr>
            <a:spLocks noGrp="1"/>
          </p:cNvSpPr>
          <p:nvPr>
            <p:ph type="pic" sz="quarter" idx="14"/>
          </p:nvPr>
        </p:nvSpPr>
        <p:spPr>
          <a:xfrm>
            <a:off x="8877455" y="0"/>
            <a:ext cx="7560527" cy="13716000"/>
          </a:xfrm>
          <a:prstGeom prst="rect">
            <a:avLst/>
          </a:prstGeom>
          <a:effectLst/>
        </p:spPr>
        <p:txBody>
          <a:bodyPr>
            <a:normAutofit/>
          </a:bodyPr>
          <a:lstStyle>
            <a:lvl1pPr marL="0" indent="0">
              <a:buNone/>
              <a:defRPr sz="4200">
                <a:ln>
                  <a:noFill/>
                </a:ln>
                <a:solidFill>
                  <a:schemeClr val="bg1">
                    <a:lumMod val="85000"/>
                  </a:schemeClr>
                </a:solidFill>
                <a:latin typeface="Lato Light" charset="0"/>
                <a:ea typeface="Lato Light" charset="0"/>
                <a:cs typeface="Lato Light" charset="0"/>
              </a:defRPr>
            </a:lvl1pPr>
          </a:lstStyle>
          <a:p>
            <a:endParaRPr lang="en-US" dirty="0"/>
          </a:p>
        </p:txBody>
      </p:sp>
      <p:sp>
        <p:nvSpPr>
          <p:cNvPr id="8" name="Picture Placeholder 13"/>
          <p:cNvSpPr>
            <a:spLocks noGrp="1"/>
          </p:cNvSpPr>
          <p:nvPr>
            <p:ph type="pic" sz="quarter" idx="15"/>
          </p:nvPr>
        </p:nvSpPr>
        <p:spPr>
          <a:xfrm>
            <a:off x="16839426" y="7114032"/>
            <a:ext cx="7538224" cy="6601968"/>
          </a:xfrm>
          <a:prstGeom prst="rect">
            <a:avLst/>
          </a:prstGeom>
          <a:effectLst/>
        </p:spPr>
        <p:txBody>
          <a:bodyPr>
            <a:normAutofit/>
          </a:bodyPr>
          <a:lstStyle>
            <a:lvl1pPr marL="0" indent="0">
              <a:buNone/>
              <a:defRPr sz="4200">
                <a:ln>
                  <a:noFill/>
                </a:ln>
                <a:solidFill>
                  <a:schemeClr val="bg1">
                    <a:lumMod val="85000"/>
                  </a:schemeClr>
                </a:solidFill>
                <a:latin typeface="Lato Light" charset="0"/>
                <a:ea typeface="Lato Light" charset="0"/>
                <a:cs typeface="Lato Light" charset="0"/>
              </a:defRPr>
            </a:lvl1pPr>
          </a:lstStyle>
          <a:p>
            <a:endParaRPr lang="en-US" dirty="0"/>
          </a:p>
        </p:txBody>
      </p:sp>
      <p:sp>
        <p:nvSpPr>
          <p:cNvPr id="9" name="Picture Placeholder 13"/>
          <p:cNvSpPr>
            <a:spLocks noGrp="1"/>
          </p:cNvSpPr>
          <p:nvPr>
            <p:ph type="pic" sz="quarter" idx="16"/>
          </p:nvPr>
        </p:nvSpPr>
        <p:spPr>
          <a:xfrm>
            <a:off x="16839426" y="-11150"/>
            <a:ext cx="7538224" cy="6601521"/>
          </a:xfrm>
          <a:prstGeom prst="rect">
            <a:avLst/>
          </a:prstGeom>
          <a:effectLst/>
        </p:spPr>
        <p:txBody>
          <a:bodyPr>
            <a:normAutofit/>
          </a:bodyPr>
          <a:lstStyle>
            <a:lvl1pPr marL="0" indent="0">
              <a:buNone/>
              <a:defRPr sz="4200">
                <a:ln>
                  <a:noFill/>
                </a:ln>
                <a:solidFill>
                  <a:schemeClr val="bg1">
                    <a:lumMod val="85000"/>
                  </a:schemeClr>
                </a:solidFill>
                <a:latin typeface="Lato Light" charset="0"/>
                <a:ea typeface="Lato Light" charset="0"/>
                <a:cs typeface="Lato Light" charset="0"/>
              </a:defRPr>
            </a:lvl1pPr>
          </a:lstStyle>
          <a:p>
            <a:endParaRPr lang="en-US" dirty="0"/>
          </a:p>
        </p:txBody>
      </p:sp>
    </p:spTree>
    <p:extLst>
      <p:ext uri="{BB962C8B-B14F-4D97-AF65-F5344CB8AC3E}">
        <p14:creationId xmlns:p14="http://schemas.microsoft.com/office/powerpoint/2010/main" val="93155710"/>
      </p:ext>
    </p:extLst>
  </p:cSld>
  <p:clrMapOvr>
    <a:masterClrMapping/>
  </p:clrMapOvr>
  <p:transition advClick="0"/>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Portfolio 2">
    <p:spTree>
      <p:nvGrpSpPr>
        <p:cNvPr id="1" name=""/>
        <p:cNvGrpSpPr/>
        <p:nvPr/>
      </p:nvGrpSpPr>
      <p:grpSpPr>
        <a:xfrm>
          <a:off x="0" y="0"/>
          <a:ext cx="0" cy="0"/>
          <a:chOff x="0" y="0"/>
          <a:chExt cx="0" cy="0"/>
        </a:xfrm>
      </p:grpSpPr>
      <p:sp>
        <p:nvSpPr>
          <p:cNvPr id="6" name="Picture Placeholder 13"/>
          <p:cNvSpPr>
            <a:spLocks noGrp="1"/>
          </p:cNvSpPr>
          <p:nvPr>
            <p:ph type="pic" sz="quarter" idx="13"/>
          </p:nvPr>
        </p:nvSpPr>
        <p:spPr>
          <a:xfrm>
            <a:off x="6052825" y="3404846"/>
            <a:ext cx="16525541" cy="5270803"/>
          </a:xfrm>
          <a:prstGeom prst="rect">
            <a:avLst/>
          </a:prstGeom>
          <a:effectLst/>
        </p:spPr>
        <p:txBody>
          <a:bodyPr>
            <a:normAutofit/>
          </a:bodyPr>
          <a:lstStyle>
            <a:lvl1pPr marL="0" indent="0">
              <a:buNone/>
              <a:defRPr sz="4200">
                <a:ln>
                  <a:noFill/>
                </a:ln>
                <a:solidFill>
                  <a:schemeClr val="bg1">
                    <a:lumMod val="85000"/>
                  </a:schemeClr>
                </a:solidFill>
                <a:latin typeface="Lato Light" charset="0"/>
                <a:ea typeface="Lato Light" charset="0"/>
                <a:cs typeface="Lato Light" charset="0"/>
              </a:defRPr>
            </a:lvl1pPr>
          </a:lstStyle>
          <a:p>
            <a:endParaRPr lang="en-US" dirty="0"/>
          </a:p>
        </p:txBody>
      </p:sp>
      <p:sp>
        <p:nvSpPr>
          <p:cNvPr id="7" name="Picture Placeholder 13"/>
          <p:cNvSpPr>
            <a:spLocks noGrp="1"/>
          </p:cNvSpPr>
          <p:nvPr>
            <p:ph type="pic" sz="quarter" idx="14"/>
          </p:nvPr>
        </p:nvSpPr>
        <p:spPr>
          <a:xfrm>
            <a:off x="18666099" y="8995313"/>
            <a:ext cx="3912268" cy="3081528"/>
          </a:xfrm>
          <a:prstGeom prst="rect">
            <a:avLst/>
          </a:prstGeom>
          <a:effectLst/>
        </p:spPr>
        <p:txBody>
          <a:bodyPr>
            <a:normAutofit/>
          </a:bodyPr>
          <a:lstStyle>
            <a:lvl1pPr marL="0" indent="0">
              <a:buNone/>
              <a:defRPr sz="4200">
                <a:ln>
                  <a:noFill/>
                </a:ln>
                <a:solidFill>
                  <a:schemeClr val="bg1">
                    <a:lumMod val="85000"/>
                  </a:schemeClr>
                </a:solidFill>
                <a:latin typeface="Lato Light" charset="0"/>
                <a:ea typeface="Lato Light" charset="0"/>
                <a:cs typeface="Lato Light" charset="0"/>
              </a:defRPr>
            </a:lvl1pPr>
          </a:lstStyle>
          <a:p>
            <a:endParaRPr lang="en-US" dirty="0"/>
          </a:p>
        </p:txBody>
      </p:sp>
      <p:sp>
        <p:nvSpPr>
          <p:cNvPr id="9" name="Picture Placeholder 13"/>
          <p:cNvSpPr>
            <a:spLocks noGrp="1"/>
          </p:cNvSpPr>
          <p:nvPr>
            <p:ph type="pic" sz="quarter" idx="15"/>
          </p:nvPr>
        </p:nvSpPr>
        <p:spPr>
          <a:xfrm>
            <a:off x="14461642" y="8995313"/>
            <a:ext cx="3877056" cy="3081528"/>
          </a:xfrm>
          <a:prstGeom prst="rect">
            <a:avLst/>
          </a:prstGeom>
          <a:effectLst/>
        </p:spPr>
        <p:txBody>
          <a:bodyPr>
            <a:normAutofit/>
          </a:bodyPr>
          <a:lstStyle>
            <a:lvl1pPr marL="0" indent="0">
              <a:buNone/>
              <a:defRPr sz="4200">
                <a:ln>
                  <a:noFill/>
                </a:ln>
                <a:solidFill>
                  <a:schemeClr val="bg1">
                    <a:lumMod val="85000"/>
                  </a:schemeClr>
                </a:solidFill>
                <a:latin typeface="Lato Light" charset="0"/>
                <a:ea typeface="Lato Light" charset="0"/>
                <a:cs typeface="Lato Light" charset="0"/>
              </a:defRPr>
            </a:lvl1pPr>
          </a:lstStyle>
          <a:p>
            <a:endParaRPr lang="en-US" dirty="0"/>
          </a:p>
        </p:txBody>
      </p:sp>
      <p:sp>
        <p:nvSpPr>
          <p:cNvPr id="10" name="Picture Placeholder 13"/>
          <p:cNvSpPr>
            <a:spLocks noGrp="1"/>
          </p:cNvSpPr>
          <p:nvPr>
            <p:ph type="pic" sz="quarter" idx="16"/>
          </p:nvPr>
        </p:nvSpPr>
        <p:spPr>
          <a:xfrm>
            <a:off x="10236016" y="8995313"/>
            <a:ext cx="3877056" cy="3081528"/>
          </a:xfrm>
          <a:prstGeom prst="rect">
            <a:avLst/>
          </a:prstGeom>
          <a:effectLst/>
        </p:spPr>
        <p:txBody>
          <a:bodyPr>
            <a:normAutofit/>
          </a:bodyPr>
          <a:lstStyle>
            <a:lvl1pPr marL="0" indent="0">
              <a:buNone/>
              <a:defRPr sz="4200">
                <a:ln>
                  <a:noFill/>
                </a:ln>
                <a:solidFill>
                  <a:schemeClr val="bg1">
                    <a:lumMod val="85000"/>
                  </a:schemeClr>
                </a:solidFill>
                <a:latin typeface="Lato Light" charset="0"/>
                <a:ea typeface="Lato Light" charset="0"/>
                <a:cs typeface="Lato Light" charset="0"/>
              </a:defRPr>
            </a:lvl1pPr>
          </a:lstStyle>
          <a:p>
            <a:endParaRPr lang="en-US" dirty="0"/>
          </a:p>
        </p:txBody>
      </p:sp>
      <p:sp>
        <p:nvSpPr>
          <p:cNvPr id="11" name="Picture Placeholder 13"/>
          <p:cNvSpPr>
            <a:spLocks noGrp="1"/>
          </p:cNvSpPr>
          <p:nvPr>
            <p:ph type="pic" sz="quarter" idx="17"/>
          </p:nvPr>
        </p:nvSpPr>
        <p:spPr>
          <a:xfrm>
            <a:off x="6031559" y="8995313"/>
            <a:ext cx="3877056" cy="3081528"/>
          </a:xfrm>
          <a:prstGeom prst="rect">
            <a:avLst/>
          </a:prstGeom>
          <a:effectLst/>
        </p:spPr>
        <p:txBody>
          <a:bodyPr>
            <a:normAutofit/>
          </a:bodyPr>
          <a:lstStyle>
            <a:lvl1pPr marL="0" indent="0">
              <a:buNone/>
              <a:defRPr sz="4200">
                <a:ln>
                  <a:noFill/>
                </a:ln>
                <a:solidFill>
                  <a:schemeClr val="bg1">
                    <a:lumMod val="85000"/>
                  </a:schemeClr>
                </a:solidFill>
                <a:latin typeface="Lato Light" charset="0"/>
                <a:ea typeface="Lato Light" charset="0"/>
                <a:cs typeface="Lato Light" charset="0"/>
              </a:defRPr>
            </a:lvl1pPr>
          </a:lstStyle>
          <a:p>
            <a:endParaRPr lang="en-US" dirty="0"/>
          </a:p>
        </p:txBody>
      </p:sp>
      <p:sp>
        <p:nvSpPr>
          <p:cNvPr id="12" name="Picture Placeholder 13"/>
          <p:cNvSpPr>
            <a:spLocks noGrp="1"/>
          </p:cNvSpPr>
          <p:nvPr>
            <p:ph type="pic" sz="quarter" idx="18"/>
          </p:nvPr>
        </p:nvSpPr>
        <p:spPr>
          <a:xfrm>
            <a:off x="1848368" y="3404846"/>
            <a:ext cx="3877056" cy="3081528"/>
          </a:xfrm>
          <a:prstGeom prst="rect">
            <a:avLst/>
          </a:prstGeom>
          <a:effectLst/>
        </p:spPr>
        <p:txBody>
          <a:bodyPr>
            <a:normAutofit/>
          </a:bodyPr>
          <a:lstStyle>
            <a:lvl1pPr marL="0" indent="0">
              <a:buNone/>
              <a:defRPr sz="4200">
                <a:ln>
                  <a:noFill/>
                </a:ln>
                <a:solidFill>
                  <a:schemeClr val="bg1">
                    <a:lumMod val="85000"/>
                  </a:schemeClr>
                </a:solidFill>
                <a:latin typeface="Lato Light" charset="0"/>
                <a:ea typeface="Lato Light" charset="0"/>
                <a:cs typeface="Lato Light" charset="0"/>
              </a:defRPr>
            </a:lvl1pPr>
          </a:lstStyle>
          <a:p>
            <a:endParaRPr lang="en-US" dirty="0"/>
          </a:p>
        </p:txBody>
      </p:sp>
      <p:sp>
        <p:nvSpPr>
          <p:cNvPr id="13" name="Picture Placeholder 13"/>
          <p:cNvSpPr>
            <a:spLocks noGrp="1"/>
          </p:cNvSpPr>
          <p:nvPr>
            <p:ph type="pic" sz="quarter" idx="19"/>
          </p:nvPr>
        </p:nvSpPr>
        <p:spPr>
          <a:xfrm>
            <a:off x="1848368" y="6828529"/>
            <a:ext cx="3877056" cy="5248312"/>
          </a:xfrm>
          <a:prstGeom prst="rect">
            <a:avLst/>
          </a:prstGeom>
          <a:effectLst/>
        </p:spPr>
        <p:txBody>
          <a:bodyPr>
            <a:normAutofit/>
          </a:bodyPr>
          <a:lstStyle>
            <a:lvl1pPr marL="0" indent="0">
              <a:buNone/>
              <a:defRPr sz="4200">
                <a:ln>
                  <a:noFill/>
                </a:ln>
                <a:solidFill>
                  <a:schemeClr val="bg1">
                    <a:lumMod val="85000"/>
                  </a:schemeClr>
                </a:solidFill>
                <a:latin typeface="Lato Light" charset="0"/>
                <a:ea typeface="Lato Light" charset="0"/>
                <a:cs typeface="Lato Light" charset="0"/>
              </a:defRPr>
            </a:lvl1pPr>
          </a:lstStyle>
          <a:p>
            <a:endParaRPr lang="en-US" dirty="0"/>
          </a:p>
        </p:txBody>
      </p:sp>
    </p:spTree>
    <p:extLst>
      <p:ext uri="{BB962C8B-B14F-4D97-AF65-F5344CB8AC3E}">
        <p14:creationId xmlns:p14="http://schemas.microsoft.com/office/powerpoint/2010/main" val="528433890"/>
      </p:ext>
    </p:extLst>
  </p:cSld>
  <p:clrMapOvr>
    <a:masterClrMapping/>
  </p:clrMapOvr>
  <p:transition advClick="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icture of 3 - Martik">
    <p:spTree>
      <p:nvGrpSpPr>
        <p:cNvPr id="1" name=""/>
        <p:cNvGrpSpPr/>
        <p:nvPr/>
      </p:nvGrpSpPr>
      <p:grpSpPr>
        <a:xfrm>
          <a:off x="0" y="0"/>
          <a:ext cx="0" cy="0"/>
          <a:chOff x="0" y="0"/>
          <a:chExt cx="0" cy="0"/>
        </a:xfrm>
      </p:grpSpPr>
      <p:sp>
        <p:nvSpPr>
          <p:cNvPr id="3" name="Picture Placeholder 13"/>
          <p:cNvSpPr>
            <a:spLocks noGrp="1"/>
          </p:cNvSpPr>
          <p:nvPr>
            <p:ph type="pic" sz="quarter" idx="13"/>
          </p:nvPr>
        </p:nvSpPr>
        <p:spPr>
          <a:xfrm>
            <a:off x="16157947" y="4350925"/>
            <a:ext cx="6335308" cy="4748470"/>
          </a:xfrm>
          <a:prstGeom prst="rect">
            <a:avLst/>
          </a:prstGeom>
          <a:effectLst/>
        </p:spPr>
        <p:txBody>
          <a:bodyPr>
            <a:normAutofit/>
          </a:bodyPr>
          <a:lstStyle>
            <a:lvl1pPr marL="0" indent="0">
              <a:buNone/>
              <a:defRPr sz="4200">
                <a:ln>
                  <a:noFill/>
                </a:ln>
                <a:solidFill>
                  <a:schemeClr val="bg1">
                    <a:lumMod val="85000"/>
                  </a:schemeClr>
                </a:solidFill>
                <a:latin typeface="Lato Light" charset="0"/>
                <a:ea typeface="Lato Light" charset="0"/>
                <a:cs typeface="Lato Light" charset="0"/>
              </a:defRPr>
            </a:lvl1pPr>
          </a:lstStyle>
          <a:p>
            <a:endParaRPr lang="en-US" dirty="0"/>
          </a:p>
        </p:txBody>
      </p:sp>
      <p:sp>
        <p:nvSpPr>
          <p:cNvPr id="4" name="Picture Placeholder 13"/>
          <p:cNvSpPr>
            <a:spLocks noGrp="1"/>
          </p:cNvSpPr>
          <p:nvPr>
            <p:ph type="pic" sz="quarter" idx="14"/>
          </p:nvPr>
        </p:nvSpPr>
        <p:spPr>
          <a:xfrm>
            <a:off x="1906694" y="4350925"/>
            <a:ext cx="6345208" cy="4748470"/>
          </a:xfrm>
          <a:prstGeom prst="rect">
            <a:avLst/>
          </a:prstGeom>
          <a:effectLst/>
        </p:spPr>
        <p:txBody>
          <a:bodyPr>
            <a:normAutofit/>
          </a:bodyPr>
          <a:lstStyle>
            <a:lvl1pPr marL="0" indent="0">
              <a:buNone/>
              <a:defRPr sz="4200">
                <a:ln>
                  <a:noFill/>
                </a:ln>
                <a:solidFill>
                  <a:schemeClr val="bg1">
                    <a:lumMod val="85000"/>
                  </a:schemeClr>
                </a:solidFill>
                <a:latin typeface="Lato Light" charset="0"/>
                <a:ea typeface="Lato Light" charset="0"/>
                <a:cs typeface="Lato Light" charset="0"/>
              </a:defRPr>
            </a:lvl1pPr>
          </a:lstStyle>
          <a:p>
            <a:endParaRPr lang="en-US" dirty="0"/>
          </a:p>
        </p:txBody>
      </p:sp>
      <p:sp>
        <p:nvSpPr>
          <p:cNvPr id="6" name="Picture Placeholder 13"/>
          <p:cNvSpPr>
            <a:spLocks noGrp="1"/>
          </p:cNvSpPr>
          <p:nvPr>
            <p:ph type="pic" sz="quarter" idx="15"/>
          </p:nvPr>
        </p:nvSpPr>
        <p:spPr>
          <a:xfrm>
            <a:off x="8775844" y="4350925"/>
            <a:ext cx="6858161" cy="4748470"/>
          </a:xfrm>
          <a:prstGeom prst="rect">
            <a:avLst/>
          </a:prstGeom>
          <a:effectLst/>
        </p:spPr>
        <p:txBody>
          <a:bodyPr>
            <a:normAutofit/>
          </a:bodyPr>
          <a:lstStyle>
            <a:lvl1pPr marL="0" indent="0">
              <a:buNone/>
              <a:defRPr sz="4200">
                <a:ln>
                  <a:noFill/>
                </a:ln>
                <a:solidFill>
                  <a:schemeClr val="bg1">
                    <a:lumMod val="85000"/>
                  </a:schemeClr>
                </a:solidFill>
                <a:latin typeface="Lato Light" charset="0"/>
                <a:ea typeface="Lato Light" charset="0"/>
                <a:cs typeface="Lato Light" charset="0"/>
              </a:defRPr>
            </a:lvl1pPr>
          </a:lstStyle>
          <a:p>
            <a:endParaRPr lang="en-US" dirty="0"/>
          </a:p>
        </p:txBody>
      </p:sp>
    </p:spTree>
    <p:extLst>
      <p:ext uri="{BB962C8B-B14F-4D97-AF65-F5344CB8AC3E}">
        <p14:creationId xmlns:p14="http://schemas.microsoft.com/office/powerpoint/2010/main" val="1956297539"/>
      </p:ext>
    </p:extLst>
  </p:cSld>
  <p:clrMapOvr>
    <a:masterClrMapping/>
  </p:clrMapOvr>
  <p:transition advClick="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rvices">
    <p:spTree>
      <p:nvGrpSpPr>
        <p:cNvPr id="1" name=""/>
        <p:cNvGrpSpPr/>
        <p:nvPr/>
      </p:nvGrpSpPr>
      <p:grpSpPr>
        <a:xfrm>
          <a:off x="0" y="0"/>
          <a:ext cx="0" cy="0"/>
          <a:chOff x="0" y="0"/>
          <a:chExt cx="0" cy="0"/>
        </a:xfrm>
      </p:grpSpPr>
      <p:sp>
        <p:nvSpPr>
          <p:cNvPr id="46" name="Picture Placeholder 13"/>
          <p:cNvSpPr>
            <a:spLocks noGrp="1"/>
          </p:cNvSpPr>
          <p:nvPr>
            <p:ph type="pic" sz="quarter" idx="19"/>
          </p:nvPr>
        </p:nvSpPr>
        <p:spPr>
          <a:xfrm>
            <a:off x="15911139" y="3773762"/>
            <a:ext cx="6168580" cy="8347909"/>
          </a:xfrm>
          <a:prstGeom prst="rect">
            <a:avLst/>
          </a:prstGeom>
          <a:effectLst/>
        </p:spPr>
        <p:txBody>
          <a:bodyPr>
            <a:normAutofit/>
          </a:bodyPr>
          <a:lstStyle>
            <a:lvl1pPr marL="0" indent="0">
              <a:buNone/>
              <a:defRPr sz="4200">
                <a:ln>
                  <a:noFill/>
                </a:ln>
                <a:solidFill>
                  <a:schemeClr val="bg1">
                    <a:lumMod val="85000"/>
                  </a:schemeClr>
                </a:solidFill>
                <a:latin typeface="Lato Light" charset="0"/>
                <a:ea typeface="Lato Light" charset="0"/>
                <a:cs typeface="Lato Light" charset="0"/>
              </a:defRPr>
            </a:lvl1pPr>
          </a:lstStyle>
          <a:p>
            <a:endParaRPr lang="en-US" dirty="0"/>
          </a:p>
        </p:txBody>
      </p:sp>
    </p:spTree>
    <p:extLst>
      <p:ext uri="{BB962C8B-B14F-4D97-AF65-F5344CB8AC3E}">
        <p14:creationId xmlns:p14="http://schemas.microsoft.com/office/powerpoint/2010/main" val="1820965014"/>
      </p:ext>
    </p:extLst>
  </p:cSld>
  <p:clrMapOvr>
    <a:masterClrMapping/>
  </p:clrMapOvr>
  <p:transition advClick="0"/>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BreakSlide Left">
    <p:bg>
      <p:bgPr>
        <a:solidFill>
          <a:schemeClr val="bg2"/>
        </a:solidFill>
        <a:effectLst/>
      </p:bgPr>
    </p:bg>
    <p:spTree>
      <p:nvGrpSpPr>
        <p:cNvPr id="1" name=""/>
        <p:cNvGrpSpPr/>
        <p:nvPr/>
      </p:nvGrpSpPr>
      <p:grpSpPr>
        <a:xfrm>
          <a:off x="0" y="0"/>
          <a:ext cx="0" cy="0"/>
          <a:chOff x="0" y="0"/>
          <a:chExt cx="0" cy="0"/>
        </a:xfrm>
      </p:grpSpPr>
      <p:sp>
        <p:nvSpPr>
          <p:cNvPr id="3" name="Rectangle 2"/>
          <p:cNvSpPr/>
          <p:nvPr userDrawn="1"/>
        </p:nvSpPr>
        <p:spPr>
          <a:xfrm>
            <a:off x="11358859" y="636084"/>
            <a:ext cx="1667282" cy="53123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charset="0"/>
            </a:endParaRPr>
          </a:p>
        </p:txBody>
      </p:sp>
      <p:sp>
        <p:nvSpPr>
          <p:cNvPr id="21" name="Picture Placeholder 20"/>
          <p:cNvSpPr>
            <a:spLocks noGrp="1"/>
          </p:cNvSpPr>
          <p:nvPr>
            <p:ph type="pic" sz="quarter" idx="19"/>
          </p:nvPr>
        </p:nvSpPr>
        <p:spPr>
          <a:xfrm>
            <a:off x="0" y="595256"/>
            <a:ext cx="11550794" cy="13120745"/>
          </a:xfrm>
          <a:custGeom>
            <a:avLst/>
            <a:gdLst>
              <a:gd name="connsiteX0" fmla="*/ 10767469 w 11550794"/>
              <a:gd name="connsiteY0" fmla="*/ 8565496 h 13120745"/>
              <a:gd name="connsiteX1" fmla="*/ 11521693 w 11550794"/>
              <a:gd name="connsiteY1" fmla="*/ 9085444 h 13120745"/>
              <a:gd name="connsiteX2" fmla="*/ 11028455 w 11550794"/>
              <a:gd name="connsiteY2" fmla="*/ 9984036 h 13120745"/>
              <a:gd name="connsiteX3" fmla="*/ 258220 w 11550794"/>
              <a:gd name="connsiteY3" fmla="*/ 13120745 h 13120745"/>
              <a:gd name="connsiteX4" fmla="*/ 0 w 11550794"/>
              <a:gd name="connsiteY4" fmla="*/ 13120745 h 13120745"/>
              <a:gd name="connsiteX5" fmla="*/ 0 w 11550794"/>
              <a:gd name="connsiteY5" fmla="*/ 11686063 h 13120745"/>
              <a:gd name="connsiteX6" fmla="*/ 10623100 w 11550794"/>
              <a:gd name="connsiteY6" fmla="*/ 8592204 h 13120745"/>
              <a:gd name="connsiteX7" fmla="*/ 10767469 w 11550794"/>
              <a:gd name="connsiteY7" fmla="*/ 8565496 h 13120745"/>
              <a:gd name="connsiteX8" fmla="*/ 10460068 w 11550794"/>
              <a:gd name="connsiteY8" fmla="*/ 6453641 h 13120745"/>
              <a:gd name="connsiteX9" fmla="*/ 11214292 w 11550794"/>
              <a:gd name="connsiteY9" fmla="*/ 6973588 h 13120745"/>
              <a:gd name="connsiteX10" fmla="*/ 10721054 w 11550794"/>
              <a:gd name="connsiteY10" fmla="*/ 7872181 h 13120745"/>
              <a:gd name="connsiteX11" fmla="*/ 404589 w 11550794"/>
              <a:gd name="connsiteY11" fmla="*/ 10876734 h 13120745"/>
              <a:gd name="connsiteX12" fmla="*/ 117780 w 11550794"/>
              <a:gd name="connsiteY12" fmla="*/ 10900937 h 13120745"/>
              <a:gd name="connsiteX13" fmla="*/ 0 w 11550794"/>
              <a:gd name="connsiteY13" fmla="*/ 10875354 h 13120745"/>
              <a:gd name="connsiteX14" fmla="*/ 0 w 11550794"/>
              <a:gd name="connsiteY14" fmla="*/ 9484680 h 13120745"/>
              <a:gd name="connsiteX15" fmla="*/ 10315699 w 11550794"/>
              <a:gd name="connsiteY15" fmla="*/ 6480349 h 13120745"/>
              <a:gd name="connsiteX16" fmla="*/ 10460068 w 11550794"/>
              <a:gd name="connsiteY16" fmla="*/ 6453641 h 13120745"/>
              <a:gd name="connsiteX17" fmla="*/ 10144249 w 11550794"/>
              <a:gd name="connsiteY17" fmla="*/ 4283946 h 13120745"/>
              <a:gd name="connsiteX18" fmla="*/ 10898473 w 11550794"/>
              <a:gd name="connsiteY18" fmla="*/ 4803891 h 13120745"/>
              <a:gd name="connsiteX19" fmla="*/ 10405235 w 11550794"/>
              <a:gd name="connsiteY19" fmla="*/ 5702484 h 13120745"/>
              <a:gd name="connsiteX20" fmla="*/ 450039 w 11550794"/>
              <a:gd name="connsiteY20" fmla="*/ 8601823 h 13120745"/>
              <a:gd name="connsiteX21" fmla="*/ 26331 w 11550794"/>
              <a:gd name="connsiteY21" fmla="*/ 8596290 h 13120745"/>
              <a:gd name="connsiteX22" fmla="*/ 0 w 11550794"/>
              <a:gd name="connsiteY22" fmla="*/ 8584956 h 13120745"/>
              <a:gd name="connsiteX23" fmla="*/ 0 w 11550794"/>
              <a:gd name="connsiteY23" fmla="*/ 7228038 h 13120745"/>
              <a:gd name="connsiteX24" fmla="*/ 44684 w 11550794"/>
              <a:gd name="connsiteY24" fmla="*/ 7209990 h 13120745"/>
              <a:gd name="connsiteX25" fmla="*/ 9999880 w 11550794"/>
              <a:gd name="connsiteY25" fmla="*/ 4310654 h 13120745"/>
              <a:gd name="connsiteX26" fmla="*/ 10144249 w 11550794"/>
              <a:gd name="connsiteY26" fmla="*/ 4283946 h 13120745"/>
              <a:gd name="connsiteX27" fmla="*/ 9836849 w 11550794"/>
              <a:gd name="connsiteY27" fmla="*/ 2172090 h 13120745"/>
              <a:gd name="connsiteX28" fmla="*/ 10591073 w 11550794"/>
              <a:gd name="connsiteY28" fmla="*/ 2692036 h 13120745"/>
              <a:gd name="connsiteX29" fmla="*/ 10097835 w 11550794"/>
              <a:gd name="connsiteY29" fmla="*/ 3590629 h 13120745"/>
              <a:gd name="connsiteX30" fmla="*/ 105879 w 11550794"/>
              <a:gd name="connsiteY30" fmla="*/ 6500672 h 13120745"/>
              <a:gd name="connsiteX31" fmla="*/ 0 w 11550794"/>
              <a:gd name="connsiteY31" fmla="*/ 6520260 h 13120745"/>
              <a:gd name="connsiteX32" fmla="*/ 0 w 11550794"/>
              <a:gd name="connsiteY32" fmla="*/ 5021622 h 13120745"/>
              <a:gd name="connsiteX33" fmla="*/ 9692480 w 11550794"/>
              <a:gd name="connsiteY33" fmla="*/ 2198798 h 13120745"/>
              <a:gd name="connsiteX34" fmla="*/ 9836849 w 11550794"/>
              <a:gd name="connsiteY34" fmla="*/ 2172090 h 13120745"/>
              <a:gd name="connsiteX35" fmla="*/ 9521029 w 11550794"/>
              <a:gd name="connsiteY35" fmla="*/ 2394 h 13120745"/>
              <a:gd name="connsiteX36" fmla="*/ 10275254 w 11550794"/>
              <a:gd name="connsiteY36" fmla="*/ 522340 h 13120745"/>
              <a:gd name="connsiteX37" fmla="*/ 9782015 w 11550794"/>
              <a:gd name="connsiteY37" fmla="*/ 1420933 h 13120745"/>
              <a:gd name="connsiteX38" fmla="*/ 0 w 11550794"/>
              <a:gd name="connsiteY38" fmla="*/ 4269834 h 13120745"/>
              <a:gd name="connsiteX39" fmla="*/ 0 w 11550794"/>
              <a:gd name="connsiteY39" fmla="*/ 2759947 h 13120745"/>
              <a:gd name="connsiteX40" fmla="*/ 9376660 w 11550794"/>
              <a:gd name="connsiteY40" fmla="*/ 29102 h 13120745"/>
              <a:gd name="connsiteX41" fmla="*/ 9521029 w 11550794"/>
              <a:gd name="connsiteY41" fmla="*/ 2394 h 131207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1550794" h="13120745">
                <a:moveTo>
                  <a:pt x="10767469" y="8565496"/>
                </a:moveTo>
                <a:cubicBezTo>
                  <a:pt x="11103485" y="8538031"/>
                  <a:pt x="11423750" y="8749143"/>
                  <a:pt x="11521693" y="9085444"/>
                </a:cubicBezTo>
                <a:cubicBezTo>
                  <a:pt x="11633629" y="9469786"/>
                  <a:pt x="11412799" y="9872100"/>
                  <a:pt x="11028455" y="9984036"/>
                </a:cubicBezTo>
                <a:lnTo>
                  <a:pt x="258220" y="13120745"/>
                </a:lnTo>
                <a:lnTo>
                  <a:pt x="0" y="13120745"/>
                </a:lnTo>
                <a:lnTo>
                  <a:pt x="0" y="11686063"/>
                </a:lnTo>
                <a:lnTo>
                  <a:pt x="10623100" y="8592204"/>
                </a:lnTo>
                <a:cubicBezTo>
                  <a:pt x="10671143" y="8578212"/>
                  <a:pt x="10719467" y="8569420"/>
                  <a:pt x="10767469" y="8565496"/>
                </a:cubicBezTo>
                <a:close/>
                <a:moveTo>
                  <a:pt x="10460068" y="6453641"/>
                </a:moveTo>
                <a:cubicBezTo>
                  <a:pt x="10796084" y="6426176"/>
                  <a:pt x="11116349" y="6637287"/>
                  <a:pt x="11214292" y="6973588"/>
                </a:cubicBezTo>
                <a:cubicBezTo>
                  <a:pt x="11326228" y="7357931"/>
                  <a:pt x="11105398" y="7760245"/>
                  <a:pt x="10721054" y="7872181"/>
                </a:cubicBezTo>
                <a:lnTo>
                  <a:pt x="404589" y="10876734"/>
                </a:lnTo>
                <a:cubicBezTo>
                  <a:pt x="308504" y="10904718"/>
                  <a:pt x="211294" y="10911904"/>
                  <a:pt x="117780" y="10900937"/>
                </a:cubicBezTo>
                <a:lnTo>
                  <a:pt x="0" y="10875354"/>
                </a:lnTo>
                <a:lnTo>
                  <a:pt x="0" y="9484680"/>
                </a:lnTo>
                <a:lnTo>
                  <a:pt x="10315699" y="6480349"/>
                </a:lnTo>
                <a:cubicBezTo>
                  <a:pt x="10363742" y="6466357"/>
                  <a:pt x="10412066" y="6457565"/>
                  <a:pt x="10460068" y="6453641"/>
                </a:cubicBezTo>
                <a:close/>
                <a:moveTo>
                  <a:pt x="10144249" y="4283946"/>
                </a:moveTo>
                <a:cubicBezTo>
                  <a:pt x="10480264" y="4256480"/>
                  <a:pt x="10800529" y="4467591"/>
                  <a:pt x="10898473" y="4803891"/>
                </a:cubicBezTo>
                <a:cubicBezTo>
                  <a:pt x="11010409" y="5188236"/>
                  <a:pt x="10789579" y="5590550"/>
                  <a:pt x="10405235" y="5702484"/>
                </a:cubicBezTo>
                <a:lnTo>
                  <a:pt x="450039" y="8601823"/>
                </a:lnTo>
                <a:cubicBezTo>
                  <a:pt x="305910" y="8643799"/>
                  <a:pt x="159254" y="8638979"/>
                  <a:pt x="26331" y="8596290"/>
                </a:cubicBezTo>
                <a:lnTo>
                  <a:pt x="0" y="8584956"/>
                </a:lnTo>
                <a:lnTo>
                  <a:pt x="0" y="7228038"/>
                </a:lnTo>
                <a:lnTo>
                  <a:pt x="44684" y="7209990"/>
                </a:lnTo>
                <a:lnTo>
                  <a:pt x="9999880" y="4310654"/>
                </a:lnTo>
                <a:cubicBezTo>
                  <a:pt x="10047923" y="4296662"/>
                  <a:pt x="10096247" y="4287869"/>
                  <a:pt x="10144249" y="4283946"/>
                </a:cubicBezTo>
                <a:close/>
                <a:moveTo>
                  <a:pt x="9836849" y="2172090"/>
                </a:moveTo>
                <a:cubicBezTo>
                  <a:pt x="10172865" y="2144624"/>
                  <a:pt x="10493130" y="2355735"/>
                  <a:pt x="10591073" y="2692036"/>
                </a:cubicBezTo>
                <a:cubicBezTo>
                  <a:pt x="10703009" y="3076379"/>
                  <a:pt x="10482179" y="3478693"/>
                  <a:pt x="10097835" y="3590629"/>
                </a:cubicBezTo>
                <a:lnTo>
                  <a:pt x="105879" y="6500672"/>
                </a:lnTo>
                <a:lnTo>
                  <a:pt x="0" y="6520260"/>
                </a:lnTo>
                <a:lnTo>
                  <a:pt x="0" y="5021622"/>
                </a:lnTo>
                <a:lnTo>
                  <a:pt x="9692480" y="2198798"/>
                </a:lnTo>
                <a:cubicBezTo>
                  <a:pt x="9740523" y="2184806"/>
                  <a:pt x="9788847" y="2176013"/>
                  <a:pt x="9836849" y="2172090"/>
                </a:cubicBezTo>
                <a:close/>
                <a:moveTo>
                  <a:pt x="9521029" y="2394"/>
                </a:moveTo>
                <a:cubicBezTo>
                  <a:pt x="9857045" y="-25072"/>
                  <a:pt x="10177310" y="186039"/>
                  <a:pt x="10275254" y="522340"/>
                </a:cubicBezTo>
                <a:cubicBezTo>
                  <a:pt x="10387189" y="906684"/>
                  <a:pt x="10166359" y="1308998"/>
                  <a:pt x="9782015" y="1420933"/>
                </a:cubicBezTo>
                <a:lnTo>
                  <a:pt x="0" y="4269834"/>
                </a:lnTo>
                <a:lnTo>
                  <a:pt x="0" y="2759947"/>
                </a:lnTo>
                <a:lnTo>
                  <a:pt x="9376660" y="29102"/>
                </a:lnTo>
                <a:cubicBezTo>
                  <a:pt x="9424703" y="15109"/>
                  <a:pt x="9473027" y="6317"/>
                  <a:pt x="9521029" y="2394"/>
                </a:cubicBezTo>
                <a:close/>
              </a:path>
            </a:pathLst>
          </a:custGeom>
          <a:effectLst/>
        </p:spPr>
        <p:txBody>
          <a:bodyPr wrap="square">
            <a:noAutofit/>
          </a:bodyPr>
          <a:lstStyle>
            <a:lvl1pPr marL="0" indent="0">
              <a:buNone/>
              <a:defRPr sz="4200">
                <a:ln>
                  <a:noFill/>
                </a:ln>
                <a:solidFill>
                  <a:schemeClr val="bg1">
                    <a:lumMod val="85000"/>
                  </a:schemeClr>
                </a:solidFill>
                <a:latin typeface="Lato Light" charset="0"/>
                <a:ea typeface="Lato Light" charset="0"/>
                <a:cs typeface="Lato Light" charset="0"/>
              </a:defRPr>
            </a:lvl1pPr>
          </a:lstStyle>
          <a:p>
            <a:endParaRPr lang="en-US" dirty="0"/>
          </a:p>
        </p:txBody>
      </p:sp>
    </p:spTree>
    <p:extLst>
      <p:ext uri="{BB962C8B-B14F-4D97-AF65-F5344CB8AC3E}">
        <p14:creationId xmlns:p14="http://schemas.microsoft.com/office/powerpoint/2010/main" val="476667372"/>
      </p:ext>
    </p:extLst>
  </p:cSld>
  <p:clrMapOvr>
    <a:masterClrMapping/>
  </p:clrMapOvr>
  <mc:AlternateContent xmlns:mc="http://schemas.openxmlformats.org/markup-compatibility/2006" xmlns:p14="http://schemas.microsoft.com/office/powerpoint/2010/main">
    <mc:Choice Requires="p14">
      <p:transition spd="slow" p14:dur="1500" advClick="0"/>
    </mc:Choice>
    <mc:Fallback xmlns="">
      <p:transition spd="slow" advClick="0"/>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4_BreakSlide Left">
    <p:bg>
      <p:bgPr>
        <a:solidFill>
          <a:srgbClr val="000000"/>
        </a:solidFill>
        <a:effectLst/>
      </p:bgPr>
    </p:bg>
    <p:spTree>
      <p:nvGrpSpPr>
        <p:cNvPr id="1" name=""/>
        <p:cNvGrpSpPr/>
        <p:nvPr/>
      </p:nvGrpSpPr>
      <p:grpSpPr>
        <a:xfrm>
          <a:off x="0" y="0"/>
          <a:ext cx="0" cy="0"/>
          <a:chOff x="0" y="0"/>
          <a:chExt cx="0" cy="0"/>
        </a:xfrm>
      </p:grpSpPr>
      <p:sp>
        <p:nvSpPr>
          <p:cNvPr id="21" name="Picture Placeholder 20"/>
          <p:cNvSpPr>
            <a:spLocks noGrp="1"/>
          </p:cNvSpPr>
          <p:nvPr>
            <p:ph type="pic" sz="quarter" idx="19"/>
          </p:nvPr>
        </p:nvSpPr>
        <p:spPr>
          <a:xfrm>
            <a:off x="0" y="595256"/>
            <a:ext cx="11550794" cy="13120745"/>
          </a:xfrm>
          <a:custGeom>
            <a:avLst/>
            <a:gdLst>
              <a:gd name="connsiteX0" fmla="*/ 10767469 w 11550794"/>
              <a:gd name="connsiteY0" fmla="*/ 8565496 h 13120745"/>
              <a:gd name="connsiteX1" fmla="*/ 11521693 w 11550794"/>
              <a:gd name="connsiteY1" fmla="*/ 9085444 h 13120745"/>
              <a:gd name="connsiteX2" fmla="*/ 11028455 w 11550794"/>
              <a:gd name="connsiteY2" fmla="*/ 9984036 h 13120745"/>
              <a:gd name="connsiteX3" fmla="*/ 258220 w 11550794"/>
              <a:gd name="connsiteY3" fmla="*/ 13120745 h 13120745"/>
              <a:gd name="connsiteX4" fmla="*/ 0 w 11550794"/>
              <a:gd name="connsiteY4" fmla="*/ 13120745 h 13120745"/>
              <a:gd name="connsiteX5" fmla="*/ 0 w 11550794"/>
              <a:gd name="connsiteY5" fmla="*/ 11686063 h 13120745"/>
              <a:gd name="connsiteX6" fmla="*/ 10623100 w 11550794"/>
              <a:gd name="connsiteY6" fmla="*/ 8592204 h 13120745"/>
              <a:gd name="connsiteX7" fmla="*/ 10767469 w 11550794"/>
              <a:gd name="connsiteY7" fmla="*/ 8565496 h 13120745"/>
              <a:gd name="connsiteX8" fmla="*/ 10460068 w 11550794"/>
              <a:gd name="connsiteY8" fmla="*/ 6453641 h 13120745"/>
              <a:gd name="connsiteX9" fmla="*/ 11214292 w 11550794"/>
              <a:gd name="connsiteY9" fmla="*/ 6973588 h 13120745"/>
              <a:gd name="connsiteX10" fmla="*/ 10721054 w 11550794"/>
              <a:gd name="connsiteY10" fmla="*/ 7872181 h 13120745"/>
              <a:gd name="connsiteX11" fmla="*/ 404589 w 11550794"/>
              <a:gd name="connsiteY11" fmla="*/ 10876734 h 13120745"/>
              <a:gd name="connsiteX12" fmla="*/ 117780 w 11550794"/>
              <a:gd name="connsiteY12" fmla="*/ 10900937 h 13120745"/>
              <a:gd name="connsiteX13" fmla="*/ 0 w 11550794"/>
              <a:gd name="connsiteY13" fmla="*/ 10875354 h 13120745"/>
              <a:gd name="connsiteX14" fmla="*/ 0 w 11550794"/>
              <a:gd name="connsiteY14" fmla="*/ 9484680 h 13120745"/>
              <a:gd name="connsiteX15" fmla="*/ 10315699 w 11550794"/>
              <a:gd name="connsiteY15" fmla="*/ 6480349 h 13120745"/>
              <a:gd name="connsiteX16" fmla="*/ 10460068 w 11550794"/>
              <a:gd name="connsiteY16" fmla="*/ 6453641 h 13120745"/>
              <a:gd name="connsiteX17" fmla="*/ 10144249 w 11550794"/>
              <a:gd name="connsiteY17" fmla="*/ 4283946 h 13120745"/>
              <a:gd name="connsiteX18" fmla="*/ 10898473 w 11550794"/>
              <a:gd name="connsiteY18" fmla="*/ 4803891 h 13120745"/>
              <a:gd name="connsiteX19" fmla="*/ 10405235 w 11550794"/>
              <a:gd name="connsiteY19" fmla="*/ 5702484 h 13120745"/>
              <a:gd name="connsiteX20" fmla="*/ 450039 w 11550794"/>
              <a:gd name="connsiteY20" fmla="*/ 8601823 h 13120745"/>
              <a:gd name="connsiteX21" fmla="*/ 26331 w 11550794"/>
              <a:gd name="connsiteY21" fmla="*/ 8596290 h 13120745"/>
              <a:gd name="connsiteX22" fmla="*/ 0 w 11550794"/>
              <a:gd name="connsiteY22" fmla="*/ 8584956 h 13120745"/>
              <a:gd name="connsiteX23" fmla="*/ 0 w 11550794"/>
              <a:gd name="connsiteY23" fmla="*/ 7228038 h 13120745"/>
              <a:gd name="connsiteX24" fmla="*/ 44684 w 11550794"/>
              <a:gd name="connsiteY24" fmla="*/ 7209990 h 13120745"/>
              <a:gd name="connsiteX25" fmla="*/ 9999880 w 11550794"/>
              <a:gd name="connsiteY25" fmla="*/ 4310654 h 13120745"/>
              <a:gd name="connsiteX26" fmla="*/ 10144249 w 11550794"/>
              <a:gd name="connsiteY26" fmla="*/ 4283946 h 13120745"/>
              <a:gd name="connsiteX27" fmla="*/ 9836849 w 11550794"/>
              <a:gd name="connsiteY27" fmla="*/ 2172090 h 13120745"/>
              <a:gd name="connsiteX28" fmla="*/ 10591073 w 11550794"/>
              <a:gd name="connsiteY28" fmla="*/ 2692036 h 13120745"/>
              <a:gd name="connsiteX29" fmla="*/ 10097835 w 11550794"/>
              <a:gd name="connsiteY29" fmla="*/ 3590629 h 13120745"/>
              <a:gd name="connsiteX30" fmla="*/ 105879 w 11550794"/>
              <a:gd name="connsiteY30" fmla="*/ 6500672 h 13120745"/>
              <a:gd name="connsiteX31" fmla="*/ 0 w 11550794"/>
              <a:gd name="connsiteY31" fmla="*/ 6520260 h 13120745"/>
              <a:gd name="connsiteX32" fmla="*/ 0 w 11550794"/>
              <a:gd name="connsiteY32" fmla="*/ 5021622 h 13120745"/>
              <a:gd name="connsiteX33" fmla="*/ 9692480 w 11550794"/>
              <a:gd name="connsiteY33" fmla="*/ 2198798 h 13120745"/>
              <a:gd name="connsiteX34" fmla="*/ 9836849 w 11550794"/>
              <a:gd name="connsiteY34" fmla="*/ 2172090 h 13120745"/>
              <a:gd name="connsiteX35" fmla="*/ 9521029 w 11550794"/>
              <a:gd name="connsiteY35" fmla="*/ 2394 h 13120745"/>
              <a:gd name="connsiteX36" fmla="*/ 10275254 w 11550794"/>
              <a:gd name="connsiteY36" fmla="*/ 522340 h 13120745"/>
              <a:gd name="connsiteX37" fmla="*/ 9782015 w 11550794"/>
              <a:gd name="connsiteY37" fmla="*/ 1420933 h 13120745"/>
              <a:gd name="connsiteX38" fmla="*/ 0 w 11550794"/>
              <a:gd name="connsiteY38" fmla="*/ 4269834 h 13120745"/>
              <a:gd name="connsiteX39" fmla="*/ 0 w 11550794"/>
              <a:gd name="connsiteY39" fmla="*/ 2759947 h 13120745"/>
              <a:gd name="connsiteX40" fmla="*/ 9376660 w 11550794"/>
              <a:gd name="connsiteY40" fmla="*/ 29102 h 13120745"/>
              <a:gd name="connsiteX41" fmla="*/ 9521029 w 11550794"/>
              <a:gd name="connsiteY41" fmla="*/ 2394 h 131207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1550794" h="13120745">
                <a:moveTo>
                  <a:pt x="10767469" y="8565496"/>
                </a:moveTo>
                <a:cubicBezTo>
                  <a:pt x="11103485" y="8538031"/>
                  <a:pt x="11423750" y="8749143"/>
                  <a:pt x="11521693" y="9085444"/>
                </a:cubicBezTo>
                <a:cubicBezTo>
                  <a:pt x="11633629" y="9469786"/>
                  <a:pt x="11412799" y="9872100"/>
                  <a:pt x="11028455" y="9984036"/>
                </a:cubicBezTo>
                <a:lnTo>
                  <a:pt x="258220" y="13120745"/>
                </a:lnTo>
                <a:lnTo>
                  <a:pt x="0" y="13120745"/>
                </a:lnTo>
                <a:lnTo>
                  <a:pt x="0" y="11686063"/>
                </a:lnTo>
                <a:lnTo>
                  <a:pt x="10623100" y="8592204"/>
                </a:lnTo>
                <a:cubicBezTo>
                  <a:pt x="10671143" y="8578212"/>
                  <a:pt x="10719467" y="8569420"/>
                  <a:pt x="10767469" y="8565496"/>
                </a:cubicBezTo>
                <a:close/>
                <a:moveTo>
                  <a:pt x="10460068" y="6453641"/>
                </a:moveTo>
                <a:cubicBezTo>
                  <a:pt x="10796084" y="6426176"/>
                  <a:pt x="11116349" y="6637287"/>
                  <a:pt x="11214292" y="6973588"/>
                </a:cubicBezTo>
                <a:cubicBezTo>
                  <a:pt x="11326228" y="7357931"/>
                  <a:pt x="11105398" y="7760245"/>
                  <a:pt x="10721054" y="7872181"/>
                </a:cubicBezTo>
                <a:lnTo>
                  <a:pt x="404589" y="10876734"/>
                </a:lnTo>
                <a:cubicBezTo>
                  <a:pt x="308504" y="10904718"/>
                  <a:pt x="211294" y="10911904"/>
                  <a:pt x="117780" y="10900937"/>
                </a:cubicBezTo>
                <a:lnTo>
                  <a:pt x="0" y="10875354"/>
                </a:lnTo>
                <a:lnTo>
                  <a:pt x="0" y="9484680"/>
                </a:lnTo>
                <a:lnTo>
                  <a:pt x="10315699" y="6480349"/>
                </a:lnTo>
                <a:cubicBezTo>
                  <a:pt x="10363742" y="6466357"/>
                  <a:pt x="10412066" y="6457565"/>
                  <a:pt x="10460068" y="6453641"/>
                </a:cubicBezTo>
                <a:close/>
                <a:moveTo>
                  <a:pt x="10144249" y="4283946"/>
                </a:moveTo>
                <a:cubicBezTo>
                  <a:pt x="10480264" y="4256480"/>
                  <a:pt x="10800529" y="4467591"/>
                  <a:pt x="10898473" y="4803891"/>
                </a:cubicBezTo>
                <a:cubicBezTo>
                  <a:pt x="11010409" y="5188236"/>
                  <a:pt x="10789579" y="5590550"/>
                  <a:pt x="10405235" y="5702484"/>
                </a:cubicBezTo>
                <a:lnTo>
                  <a:pt x="450039" y="8601823"/>
                </a:lnTo>
                <a:cubicBezTo>
                  <a:pt x="305910" y="8643799"/>
                  <a:pt x="159254" y="8638979"/>
                  <a:pt x="26331" y="8596290"/>
                </a:cubicBezTo>
                <a:lnTo>
                  <a:pt x="0" y="8584956"/>
                </a:lnTo>
                <a:lnTo>
                  <a:pt x="0" y="7228038"/>
                </a:lnTo>
                <a:lnTo>
                  <a:pt x="44684" y="7209990"/>
                </a:lnTo>
                <a:lnTo>
                  <a:pt x="9999880" y="4310654"/>
                </a:lnTo>
                <a:cubicBezTo>
                  <a:pt x="10047923" y="4296662"/>
                  <a:pt x="10096247" y="4287869"/>
                  <a:pt x="10144249" y="4283946"/>
                </a:cubicBezTo>
                <a:close/>
                <a:moveTo>
                  <a:pt x="9836849" y="2172090"/>
                </a:moveTo>
                <a:cubicBezTo>
                  <a:pt x="10172865" y="2144624"/>
                  <a:pt x="10493130" y="2355735"/>
                  <a:pt x="10591073" y="2692036"/>
                </a:cubicBezTo>
                <a:cubicBezTo>
                  <a:pt x="10703009" y="3076379"/>
                  <a:pt x="10482179" y="3478693"/>
                  <a:pt x="10097835" y="3590629"/>
                </a:cubicBezTo>
                <a:lnTo>
                  <a:pt x="105879" y="6500672"/>
                </a:lnTo>
                <a:lnTo>
                  <a:pt x="0" y="6520260"/>
                </a:lnTo>
                <a:lnTo>
                  <a:pt x="0" y="5021622"/>
                </a:lnTo>
                <a:lnTo>
                  <a:pt x="9692480" y="2198798"/>
                </a:lnTo>
                <a:cubicBezTo>
                  <a:pt x="9740523" y="2184806"/>
                  <a:pt x="9788847" y="2176013"/>
                  <a:pt x="9836849" y="2172090"/>
                </a:cubicBezTo>
                <a:close/>
                <a:moveTo>
                  <a:pt x="9521029" y="2394"/>
                </a:moveTo>
                <a:cubicBezTo>
                  <a:pt x="9857045" y="-25072"/>
                  <a:pt x="10177310" y="186039"/>
                  <a:pt x="10275254" y="522340"/>
                </a:cubicBezTo>
                <a:cubicBezTo>
                  <a:pt x="10387189" y="906684"/>
                  <a:pt x="10166359" y="1308998"/>
                  <a:pt x="9782015" y="1420933"/>
                </a:cubicBezTo>
                <a:lnTo>
                  <a:pt x="0" y="4269834"/>
                </a:lnTo>
                <a:lnTo>
                  <a:pt x="0" y="2759947"/>
                </a:lnTo>
                <a:lnTo>
                  <a:pt x="9376660" y="29102"/>
                </a:lnTo>
                <a:cubicBezTo>
                  <a:pt x="9424703" y="15109"/>
                  <a:pt x="9473027" y="6317"/>
                  <a:pt x="9521029" y="2394"/>
                </a:cubicBezTo>
                <a:close/>
              </a:path>
            </a:pathLst>
          </a:custGeom>
          <a:effectLst/>
        </p:spPr>
        <p:txBody>
          <a:bodyPr wrap="square">
            <a:noAutofit/>
          </a:bodyPr>
          <a:lstStyle>
            <a:lvl1pPr marL="0" indent="0">
              <a:buNone/>
              <a:defRPr sz="4200">
                <a:ln>
                  <a:noFill/>
                </a:ln>
                <a:solidFill>
                  <a:schemeClr val="bg1">
                    <a:lumMod val="85000"/>
                  </a:schemeClr>
                </a:solidFill>
                <a:latin typeface="Lato Light" charset="0"/>
                <a:ea typeface="Lato Light" charset="0"/>
                <a:cs typeface="Lato Light" charset="0"/>
              </a:defRPr>
            </a:lvl1pPr>
          </a:lstStyle>
          <a:p>
            <a:endParaRPr lang="en-US" dirty="0"/>
          </a:p>
        </p:txBody>
      </p:sp>
    </p:spTree>
    <p:extLst>
      <p:ext uri="{BB962C8B-B14F-4D97-AF65-F5344CB8AC3E}">
        <p14:creationId xmlns:p14="http://schemas.microsoft.com/office/powerpoint/2010/main" val="574596534"/>
      </p:ext>
    </p:extLst>
  </p:cSld>
  <p:clrMapOvr>
    <a:masterClrMapping/>
  </p:clrMapOvr>
  <mc:AlternateContent xmlns:mc="http://schemas.openxmlformats.org/markup-compatibility/2006" xmlns:p14="http://schemas.microsoft.com/office/powerpoint/2010/main">
    <mc:Choice Requires="p14">
      <p:transition spd="slow" p14:dur="1500" advClick="0"/>
    </mc:Choice>
    <mc:Fallback xmlns="">
      <p:transition spd="slow" advClick="0"/>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_ceo Layout">
    <p:spTree>
      <p:nvGrpSpPr>
        <p:cNvPr id="1" name=""/>
        <p:cNvGrpSpPr/>
        <p:nvPr/>
      </p:nvGrpSpPr>
      <p:grpSpPr>
        <a:xfrm>
          <a:off x="0" y="0"/>
          <a:ext cx="0" cy="0"/>
          <a:chOff x="0" y="0"/>
          <a:chExt cx="0" cy="0"/>
        </a:xfrm>
      </p:grpSpPr>
      <p:sp>
        <p:nvSpPr>
          <p:cNvPr id="9" name="Picture Placeholder 13"/>
          <p:cNvSpPr>
            <a:spLocks noGrp="1" noChangeAspect="1"/>
          </p:cNvSpPr>
          <p:nvPr>
            <p:ph type="pic" sz="quarter" idx="20" hasCustomPrompt="1"/>
          </p:nvPr>
        </p:nvSpPr>
        <p:spPr>
          <a:xfrm>
            <a:off x="18054509" y="8686837"/>
            <a:ext cx="1528654" cy="1527680"/>
          </a:xfrm>
          <a:prstGeom prst="ellipse">
            <a:avLst/>
          </a:prstGeom>
        </p:spPr>
        <p:txBody>
          <a:bodyPr>
            <a:noAutofit/>
          </a:bodyPr>
          <a:lstStyle>
            <a:lvl1pPr marL="0" indent="0">
              <a:lnSpc>
                <a:spcPct val="130000"/>
              </a:lnSpc>
              <a:buNone/>
              <a:defRPr sz="1500" baseline="0"/>
            </a:lvl1pPr>
          </a:lstStyle>
          <a:p>
            <a:r>
              <a:rPr lang="en-US" dirty="0"/>
              <a:t>Drag  Your Picture Here</a:t>
            </a:r>
          </a:p>
        </p:txBody>
      </p:sp>
      <p:sp>
        <p:nvSpPr>
          <p:cNvPr id="10" name="Picture Placeholder 13"/>
          <p:cNvSpPr>
            <a:spLocks noGrp="1" noChangeAspect="1"/>
          </p:cNvSpPr>
          <p:nvPr>
            <p:ph type="pic" sz="quarter" idx="21" hasCustomPrompt="1"/>
          </p:nvPr>
        </p:nvSpPr>
        <p:spPr>
          <a:xfrm>
            <a:off x="11353043" y="8637737"/>
            <a:ext cx="1716186" cy="1715092"/>
          </a:xfrm>
          <a:prstGeom prst="ellipse">
            <a:avLst/>
          </a:prstGeom>
        </p:spPr>
        <p:txBody>
          <a:bodyPr>
            <a:noAutofit/>
          </a:bodyPr>
          <a:lstStyle>
            <a:lvl1pPr marL="0" indent="0">
              <a:lnSpc>
                <a:spcPct val="130000"/>
              </a:lnSpc>
              <a:buNone/>
              <a:defRPr sz="1500" baseline="0"/>
            </a:lvl1pPr>
          </a:lstStyle>
          <a:p>
            <a:r>
              <a:rPr lang="en-US" dirty="0"/>
              <a:t>Drag  Your Picture Here</a:t>
            </a:r>
          </a:p>
        </p:txBody>
      </p:sp>
      <p:sp>
        <p:nvSpPr>
          <p:cNvPr id="14" name="Picture Placeholder 13"/>
          <p:cNvSpPr>
            <a:spLocks noGrp="1" noChangeAspect="1"/>
          </p:cNvSpPr>
          <p:nvPr>
            <p:ph type="pic" sz="quarter" idx="22" hasCustomPrompt="1"/>
          </p:nvPr>
        </p:nvSpPr>
        <p:spPr>
          <a:xfrm>
            <a:off x="4851465" y="8686837"/>
            <a:ext cx="1528654" cy="1527680"/>
          </a:xfrm>
          <a:prstGeom prst="ellipse">
            <a:avLst/>
          </a:prstGeom>
        </p:spPr>
        <p:txBody>
          <a:bodyPr>
            <a:noAutofit/>
          </a:bodyPr>
          <a:lstStyle>
            <a:lvl1pPr marL="0" indent="0">
              <a:lnSpc>
                <a:spcPct val="130000"/>
              </a:lnSpc>
              <a:buNone/>
              <a:defRPr sz="1500" baseline="0"/>
            </a:lvl1pPr>
          </a:lstStyle>
          <a:p>
            <a:r>
              <a:rPr lang="en-US" dirty="0"/>
              <a:t>Drag  Your Picture Here</a:t>
            </a:r>
          </a:p>
        </p:txBody>
      </p:sp>
    </p:spTree>
    <p:extLst>
      <p:ext uri="{BB962C8B-B14F-4D97-AF65-F5344CB8AC3E}">
        <p14:creationId xmlns:p14="http://schemas.microsoft.com/office/powerpoint/2010/main" val="968338082"/>
      </p:ext>
    </p:extLst>
  </p:cSld>
  <p:clrMapOvr>
    <a:masterClrMapping/>
  </p:clrMapOvr>
  <mc:AlternateContent xmlns:mc="http://schemas.openxmlformats.org/markup-compatibility/2006" xmlns:p14="http://schemas.microsoft.com/office/powerpoint/2010/main">
    <mc:Choice Requires="p14">
      <p:transition spd="slow" p14:dur="1500" advClick="0"/>
    </mc:Choice>
    <mc:Fallback xmlns="">
      <p:transition spd="slow" advClick="0"/>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3_iphone_devices of 3">
    <p:spTree>
      <p:nvGrpSpPr>
        <p:cNvPr id="1" name=""/>
        <p:cNvGrpSpPr/>
        <p:nvPr/>
      </p:nvGrpSpPr>
      <p:grpSpPr>
        <a:xfrm>
          <a:off x="0" y="0"/>
          <a:ext cx="0" cy="0"/>
          <a:chOff x="0" y="0"/>
          <a:chExt cx="0" cy="0"/>
        </a:xfrm>
      </p:grpSpPr>
      <p:sp>
        <p:nvSpPr>
          <p:cNvPr id="8" name="Picture Placeholder 13"/>
          <p:cNvSpPr>
            <a:spLocks noGrp="1"/>
          </p:cNvSpPr>
          <p:nvPr>
            <p:ph type="pic" sz="quarter" idx="21"/>
          </p:nvPr>
        </p:nvSpPr>
        <p:spPr>
          <a:xfrm>
            <a:off x="10621148" y="4200677"/>
            <a:ext cx="3211551" cy="5679303"/>
          </a:xfrm>
          <a:prstGeom prst="rect">
            <a:avLst/>
          </a:prstGeom>
          <a:effectLst/>
        </p:spPr>
        <p:txBody>
          <a:bodyPr/>
          <a:lstStyle>
            <a:lvl1pPr marL="0" indent="0">
              <a:buNone/>
              <a:defRPr sz="2600" b="0" i="0">
                <a:ln>
                  <a:noFill/>
                </a:ln>
                <a:solidFill>
                  <a:schemeClr val="bg1">
                    <a:lumMod val="85000"/>
                  </a:schemeClr>
                </a:solidFill>
                <a:latin typeface="Lato Light" charset="0"/>
                <a:ea typeface="Lato Light" charset="0"/>
                <a:cs typeface="Lato Light" charset="0"/>
              </a:defRPr>
            </a:lvl1pPr>
          </a:lstStyle>
          <a:p>
            <a:pPr lvl="0"/>
            <a:endParaRPr lang="en-US" noProof="0" dirty="0"/>
          </a:p>
        </p:txBody>
      </p:sp>
      <p:sp>
        <p:nvSpPr>
          <p:cNvPr id="9" name="Picture Placeholder 13"/>
          <p:cNvSpPr>
            <a:spLocks noGrp="1"/>
          </p:cNvSpPr>
          <p:nvPr>
            <p:ph type="pic" sz="quarter" idx="22"/>
          </p:nvPr>
        </p:nvSpPr>
        <p:spPr>
          <a:xfrm>
            <a:off x="17584697" y="4200677"/>
            <a:ext cx="3211551" cy="5679303"/>
          </a:xfrm>
          <a:prstGeom prst="rect">
            <a:avLst/>
          </a:prstGeom>
          <a:effectLst/>
        </p:spPr>
        <p:txBody>
          <a:bodyPr/>
          <a:lstStyle>
            <a:lvl1pPr marL="0" indent="0">
              <a:buNone/>
              <a:defRPr sz="2600" b="0" i="0">
                <a:ln>
                  <a:noFill/>
                </a:ln>
                <a:solidFill>
                  <a:schemeClr val="bg1">
                    <a:lumMod val="85000"/>
                  </a:schemeClr>
                </a:solidFill>
                <a:latin typeface="Lato Light" charset="0"/>
                <a:ea typeface="Lato Light" charset="0"/>
                <a:cs typeface="Lato Light" charset="0"/>
              </a:defRPr>
            </a:lvl1pPr>
          </a:lstStyle>
          <a:p>
            <a:pPr lvl="0"/>
            <a:endParaRPr lang="en-US" noProof="0" dirty="0"/>
          </a:p>
        </p:txBody>
      </p:sp>
      <p:sp>
        <p:nvSpPr>
          <p:cNvPr id="10" name="Picture Placeholder 13"/>
          <p:cNvSpPr>
            <a:spLocks noGrp="1"/>
          </p:cNvSpPr>
          <p:nvPr>
            <p:ph type="pic" sz="quarter" idx="23"/>
          </p:nvPr>
        </p:nvSpPr>
        <p:spPr>
          <a:xfrm>
            <a:off x="3635298" y="4200677"/>
            <a:ext cx="3211551" cy="5679303"/>
          </a:xfrm>
          <a:prstGeom prst="rect">
            <a:avLst/>
          </a:prstGeom>
          <a:effectLst/>
        </p:spPr>
        <p:txBody>
          <a:bodyPr/>
          <a:lstStyle>
            <a:lvl1pPr marL="0" indent="0">
              <a:buNone/>
              <a:defRPr sz="2600" b="0" i="0">
                <a:ln>
                  <a:noFill/>
                </a:ln>
                <a:solidFill>
                  <a:schemeClr val="bg1">
                    <a:lumMod val="85000"/>
                  </a:schemeClr>
                </a:solidFill>
                <a:latin typeface="Lato Light" charset="0"/>
                <a:ea typeface="Lato Light" charset="0"/>
                <a:cs typeface="Lato Light" charset="0"/>
              </a:defRPr>
            </a:lvl1pPr>
          </a:lstStyle>
          <a:p>
            <a:pPr lvl="0"/>
            <a:endParaRPr lang="en-US" noProof="0" dirty="0"/>
          </a:p>
        </p:txBody>
      </p:sp>
    </p:spTree>
    <p:extLst>
      <p:ext uri="{BB962C8B-B14F-4D97-AF65-F5344CB8AC3E}">
        <p14:creationId xmlns:p14="http://schemas.microsoft.com/office/powerpoint/2010/main" val="261586592"/>
      </p:ext>
    </p:extLst>
  </p:cSld>
  <p:clrMapOvr>
    <a:masterClrMapping/>
  </p:clrMapOvr>
  <p:transition advClick="0"/>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Desktop Mockup">
    <p:spTree>
      <p:nvGrpSpPr>
        <p:cNvPr id="1" name=""/>
        <p:cNvGrpSpPr/>
        <p:nvPr/>
      </p:nvGrpSpPr>
      <p:grpSpPr>
        <a:xfrm>
          <a:off x="0" y="0"/>
          <a:ext cx="0" cy="0"/>
          <a:chOff x="0" y="0"/>
          <a:chExt cx="0" cy="0"/>
        </a:xfrm>
      </p:grpSpPr>
      <p:sp>
        <p:nvSpPr>
          <p:cNvPr id="3" name="Rectangle 2"/>
          <p:cNvSpPr/>
          <p:nvPr userDrawn="1"/>
        </p:nvSpPr>
        <p:spPr>
          <a:xfrm>
            <a:off x="5821363" y="12623800"/>
            <a:ext cx="12688887" cy="69056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eaLnBrk="1" fontAlgn="auto" hangingPunct="1">
              <a:spcBef>
                <a:spcPts val="0"/>
              </a:spcBef>
              <a:spcAft>
                <a:spcPts val="0"/>
              </a:spcAft>
              <a:defRPr/>
            </a:pPr>
            <a:endParaRPr lang="en-US" dirty="0">
              <a:latin typeface="Lato Light" charset="0"/>
            </a:endParaRPr>
          </a:p>
        </p:txBody>
      </p:sp>
      <p:sp>
        <p:nvSpPr>
          <p:cNvPr id="19" name="Picture Placeholder 13"/>
          <p:cNvSpPr>
            <a:spLocks noGrp="1"/>
          </p:cNvSpPr>
          <p:nvPr>
            <p:ph type="pic" sz="quarter" idx="21"/>
          </p:nvPr>
        </p:nvSpPr>
        <p:spPr>
          <a:xfrm>
            <a:off x="2828992" y="4418339"/>
            <a:ext cx="7784017" cy="4407802"/>
          </a:xfrm>
          <a:prstGeom prst="rect">
            <a:avLst/>
          </a:prstGeom>
          <a:effectLst/>
        </p:spPr>
        <p:txBody>
          <a:bodyPr/>
          <a:lstStyle>
            <a:lvl1pPr marL="0" indent="0">
              <a:buNone/>
              <a:defRPr sz="2600" b="0" i="0">
                <a:ln>
                  <a:noFill/>
                </a:ln>
                <a:solidFill>
                  <a:schemeClr val="bg1">
                    <a:lumMod val="85000"/>
                  </a:schemeClr>
                </a:solidFill>
                <a:latin typeface="Lato Light" charset="0"/>
                <a:ea typeface="Lato Light" charset="0"/>
                <a:cs typeface="Lato Light" charset="0"/>
              </a:defRPr>
            </a:lvl1pPr>
          </a:lstStyle>
          <a:p>
            <a:pPr lvl="0"/>
            <a:endParaRPr lang="en-US" noProof="0" dirty="0"/>
          </a:p>
        </p:txBody>
      </p:sp>
    </p:spTree>
    <p:extLst>
      <p:ext uri="{BB962C8B-B14F-4D97-AF65-F5344CB8AC3E}">
        <p14:creationId xmlns:p14="http://schemas.microsoft.com/office/powerpoint/2010/main" val="1837487128"/>
      </p:ext>
    </p:extLst>
  </p:cSld>
  <p:clrMapOvr>
    <a:masterClrMapping/>
  </p:clrMapOvr>
  <p:transition advClick="0"/>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Desktop Mockup">
    <p:spTree>
      <p:nvGrpSpPr>
        <p:cNvPr id="1" name=""/>
        <p:cNvGrpSpPr/>
        <p:nvPr/>
      </p:nvGrpSpPr>
      <p:grpSpPr>
        <a:xfrm>
          <a:off x="0" y="0"/>
          <a:ext cx="0" cy="0"/>
          <a:chOff x="0" y="0"/>
          <a:chExt cx="0" cy="0"/>
        </a:xfrm>
      </p:grpSpPr>
      <p:sp>
        <p:nvSpPr>
          <p:cNvPr id="3" name="Rectangle 2"/>
          <p:cNvSpPr/>
          <p:nvPr userDrawn="1"/>
        </p:nvSpPr>
        <p:spPr>
          <a:xfrm>
            <a:off x="5821363" y="12623800"/>
            <a:ext cx="12688887" cy="69056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eaLnBrk="1" fontAlgn="auto" hangingPunct="1">
              <a:spcBef>
                <a:spcPts val="0"/>
              </a:spcBef>
              <a:spcAft>
                <a:spcPts val="0"/>
              </a:spcAft>
              <a:defRPr/>
            </a:pPr>
            <a:endParaRPr lang="en-US" dirty="0">
              <a:latin typeface="Lato Light" charset="0"/>
            </a:endParaRPr>
          </a:p>
        </p:txBody>
      </p:sp>
      <p:sp>
        <p:nvSpPr>
          <p:cNvPr id="34" name="Picture Placeholder 13"/>
          <p:cNvSpPr>
            <a:spLocks noGrp="1"/>
          </p:cNvSpPr>
          <p:nvPr>
            <p:ph type="pic" sz="quarter" idx="21"/>
          </p:nvPr>
        </p:nvSpPr>
        <p:spPr>
          <a:xfrm>
            <a:off x="13851735" y="4418339"/>
            <a:ext cx="7784017" cy="4407802"/>
          </a:xfrm>
          <a:prstGeom prst="rect">
            <a:avLst/>
          </a:prstGeom>
          <a:effectLst/>
        </p:spPr>
        <p:txBody>
          <a:bodyPr/>
          <a:lstStyle>
            <a:lvl1pPr marL="0" indent="0">
              <a:buNone/>
              <a:defRPr sz="2600" b="0" i="0">
                <a:ln>
                  <a:noFill/>
                </a:ln>
                <a:solidFill>
                  <a:schemeClr val="bg1">
                    <a:lumMod val="85000"/>
                  </a:schemeClr>
                </a:solidFill>
                <a:latin typeface="Lato Light" charset="0"/>
                <a:ea typeface="Lato Light" charset="0"/>
                <a:cs typeface="Lato Light" charset="0"/>
              </a:defRPr>
            </a:lvl1pPr>
          </a:lstStyle>
          <a:p>
            <a:pPr lvl="0"/>
            <a:endParaRPr lang="en-US" noProof="0" dirty="0"/>
          </a:p>
        </p:txBody>
      </p:sp>
      <p:sp>
        <p:nvSpPr>
          <p:cNvPr id="35" name="Picture Placeholder 13"/>
          <p:cNvSpPr>
            <a:spLocks noGrp="1"/>
          </p:cNvSpPr>
          <p:nvPr>
            <p:ph type="pic" sz="quarter" idx="22"/>
          </p:nvPr>
        </p:nvSpPr>
        <p:spPr>
          <a:xfrm>
            <a:off x="2695178" y="4418339"/>
            <a:ext cx="7784017" cy="4407802"/>
          </a:xfrm>
          <a:prstGeom prst="rect">
            <a:avLst/>
          </a:prstGeom>
          <a:effectLst/>
        </p:spPr>
        <p:txBody>
          <a:bodyPr/>
          <a:lstStyle>
            <a:lvl1pPr marL="0" indent="0">
              <a:buNone/>
              <a:defRPr sz="2600" b="0" i="0">
                <a:ln>
                  <a:noFill/>
                </a:ln>
                <a:solidFill>
                  <a:schemeClr val="bg1">
                    <a:lumMod val="85000"/>
                  </a:schemeClr>
                </a:solidFill>
                <a:latin typeface="Lato Light" charset="0"/>
                <a:ea typeface="Lato Light" charset="0"/>
                <a:cs typeface="Lato Light" charset="0"/>
              </a:defRPr>
            </a:lvl1pPr>
          </a:lstStyle>
          <a:p>
            <a:pPr lvl="0"/>
            <a:endParaRPr lang="en-US" noProof="0" dirty="0"/>
          </a:p>
        </p:txBody>
      </p:sp>
    </p:spTree>
    <p:extLst>
      <p:ext uri="{BB962C8B-B14F-4D97-AF65-F5344CB8AC3E}">
        <p14:creationId xmlns:p14="http://schemas.microsoft.com/office/powerpoint/2010/main" val="1600831401"/>
      </p:ext>
    </p:extLst>
  </p:cSld>
  <p:clrMapOvr>
    <a:masterClrMapping/>
  </p:clrMapOvr>
  <p:transition advClick="0"/>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Big Picture">
    <p:spTree>
      <p:nvGrpSpPr>
        <p:cNvPr id="1" name=""/>
        <p:cNvGrpSpPr/>
        <p:nvPr/>
      </p:nvGrpSpPr>
      <p:grpSpPr>
        <a:xfrm>
          <a:off x="0" y="0"/>
          <a:ext cx="0" cy="0"/>
          <a:chOff x="0" y="0"/>
          <a:chExt cx="0" cy="0"/>
        </a:xfrm>
      </p:grpSpPr>
      <p:sp>
        <p:nvSpPr>
          <p:cNvPr id="2" name="Picture Placeholder 13"/>
          <p:cNvSpPr>
            <a:spLocks noGrp="1"/>
          </p:cNvSpPr>
          <p:nvPr>
            <p:ph type="pic" sz="quarter" idx="13"/>
          </p:nvPr>
        </p:nvSpPr>
        <p:spPr>
          <a:xfrm>
            <a:off x="0" y="-946484"/>
            <a:ext cx="24377650" cy="13715999"/>
          </a:xfrm>
          <a:prstGeom prst="rect">
            <a:avLst/>
          </a:prstGeom>
          <a:effectLst/>
        </p:spPr>
        <p:txBody>
          <a:bodyPr>
            <a:normAutofit/>
          </a:bodyPr>
          <a:lstStyle>
            <a:lvl1pPr marL="0" indent="0">
              <a:buNone/>
              <a:defRPr sz="4200">
                <a:ln>
                  <a:noFill/>
                </a:ln>
                <a:solidFill>
                  <a:schemeClr val="bg1">
                    <a:lumMod val="85000"/>
                  </a:schemeClr>
                </a:solidFill>
                <a:latin typeface="Lato Light" charset="0"/>
                <a:ea typeface="Lato Light" charset="0"/>
                <a:cs typeface="Lato Light" charset="0"/>
              </a:defRPr>
            </a:lvl1pPr>
          </a:lstStyle>
          <a:p>
            <a:endParaRPr lang="en-US" dirty="0"/>
          </a:p>
        </p:txBody>
      </p:sp>
    </p:spTree>
    <p:extLst>
      <p:ext uri="{BB962C8B-B14F-4D97-AF65-F5344CB8AC3E}">
        <p14:creationId xmlns:p14="http://schemas.microsoft.com/office/powerpoint/2010/main" val="493202868"/>
      </p:ext>
    </p:extLst>
  </p:cSld>
  <p:clrMapOvr>
    <a:masterClrMapping/>
  </p:clrMapOvr>
  <p:transition advClick="0"/>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035434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icture of 3 - v2 - Martik">
    <p:spTree>
      <p:nvGrpSpPr>
        <p:cNvPr id="1" name=""/>
        <p:cNvGrpSpPr/>
        <p:nvPr/>
      </p:nvGrpSpPr>
      <p:grpSpPr>
        <a:xfrm>
          <a:off x="0" y="0"/>
          <a:ext cx="0" cy="0"/>
          <a:chOff x="0" y="0"/>
          <a:chExt cx="0" cy="0"/>
        </a:xfrm>
      </p:grpSpPr>
      <p:sp>
        <p:nvSpPr>
          <p:cNvPr id="7" name="Picture Placeholder 13"/>
          <p:cNvSpPr>
            <a:spLocks noGrp="1"/>
          </p:cNvSpPr>
          <p:nvPr>
            <p:ph type="pic" sz="quarter" idx="14"/>
          </p:nvPr>
        </p:nvSpPr>
        <p:spPr>
          <a:xfrm>
            <a:off x="9181766" y="3969832"/>
            <a:ext cx="6039671" cy="6222380"/>
          </a:xfrm>
          <a:prstGeom prst="rect">
            <a:avLst/>
          </a:prstGeom>
          <a:effectLst/>
        </p:spPr>
        <p:txBody>
          <a:bodyPr>
            <a:normAutofit/>
          </a:bodyPr>
          <a:lstStyle>
            <a:lvl1pPr marL="0" indent="0">
              <a:buNone/>
              <a:defRPr sz="4200">
                <a:ln>
                  <a:noFill/>
                </a:ln>
                <a:solidFill>
                  <a:schemeClr val="bg1">
                    <a:lumMod val="85000"/>
                  </a:schemeClr>
                </a:solidFill>
                <a:latin typeface="Lato Light" charset="0"/>
                <a:ea typeface="Lato Light" charset="0"/>
                <a:cs typeface="Lato Light" charset="0"/>
              </a:defRPr>
            </a:lvl1pPr>
          </a:lstStyle>
          <a:p>
            <a:endParaRPr lang="en-US" dirty="0"/>
          </a:p>
        </p:txBody>
      </p:sp>
      <p:sp>
        <p:nvSpPr>
          <p:cNvPr id="8" name="Picture Placeholder 13"/>
          <p:cNvSpPr>
            <a:spLocks noGrp="1"/>
          </p:cNvSpPr>
          <p:nvPr>
            <p:ph type="pic" sz="quarter" idx="15"/>
          </p:nvPr>
        </p:nvSpPr>
        <p:spPr>
          <a:xfrm>
            <a:off x="15749858" y="3969832"/>
            <a:ext cx="6039671" cy="6222380"/>
          </a:xfrm>
          <a:prstGeom prst="rect">
            <a:avLst/>
          </a:prstGeom>
          <a:effectLst/>
        </p:spPr>
        <p:txBody>
          <a:bodyPr>
            <a:normAutofit/>
          </a:bodyPr>
          <a:lstStyle>
            <a:lvl1pPr marL="0" indent="0">
              <a:buNone/>
              <a:defRPr sz="4200">
                <a:ln>
                  <a:noFill/>
                </a:ln>
                <a:solidFill>
                  <a:schemeClr val="bg1">
                    <a:lumMod val="85000"/>
                  </a:schemeClr>
                </a:solidFill>
                <a:latin typeface="Lato Light" charset="0"/>
                <a:ea typeface="Lato Light" charset="0"/>
                <a:cs typeface="Lato Light" charset="0"/>
              </a:defRPr>
            </a:lvl1pPr>
          </a:lstStyle>
          <a:p>
            <a:endParaRPr lang="en-US" dirty="0"/>
          </a:p>
        </p:txBody>
      </p:sp>
      <p:sp>
        <p:nvSpPr>
          <p:cNvPr id="9" name="Picture Placeholder 13"/>
          <p:cNvSpPr>
            <a:spLocks noGrp="1"/>
          </p:cNvSpPr>
          <p:nvPr>
            <p:ph type="pic" sz="quarter" idx="16"/>
          </p:nvPr>
        </p:nvSpPr>
        <p:spPr>
          <a:xfrm>
            <a:off x="2546768" y="3969832"/>
            <a:ext cx="6039671" cy="6222380"/>
          </a:xfrm>
          <a:prstGeom prst="rect">
            <a:avLst/>
          </a:prstGeom>
          <a:effectLst/>
        </p:spPr>
        <p:txBody>
          <a:bodyPr>
            <a:normAutofit/>
          </a:bodyPr>
          <a:lstStyle>
            <a:lvl1pPr marL="0" indent="0">
              <a:buNone/>
              <a:defRPr sz="4200">
                <a:ln>
                  <a:noFill/>
                </a:ln>
                <a:solidFill>
                  <a:schemeClr val="bg1">
                    <a:lumMod val="85000"/>
                  </a:schemeClr>
                </a:solidFill>
                <a:latin typeface="Lato Light" charset="0"/>
                <a:ea typeface="Lato Light" charset="0"/>
                <a:cs typeface="Lato Light" charset="0"/>
              </a:defRPr>
            </a:lvl1pPr>
          </a:lstStyle>
          <a:p>
            <a:endParaRPr lang="en-US" dirty="0"/>
          </a:p>
        </p:txBody>
      </p:sp>
    </p:spTree>
    <p:extLst>
      <p:ext uri="{BB962C8B-B14F-4D97-AF65-F5344CB8AC3E}">
        <p14:creationId xmlns:p14="http://schemas.microsoft.com/office/powerpoint/2010/main" val="937558955"/>
      </p:ext>
    </p:extLst>
  </p:cSld>
  <p:clrMapOvr>
    <a:masterClrMapping/>
  </p:clrMapOvr>
  <p:transition advClick="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ig-Picture-Martik">
    <p:spTree>
      <p:nvGrpSpPr>
        <p:cNvPr id="1" name=""/>
        <p:cNvGrpSpPr/>
        <p:nvPr/>
      </p:nvGrpSpPr>
      <p:grpSpPr>
        <a:xfrm>
          <a:off x="0" y="0"/>
          <a:ext cx="0" cy="0"/>
          <a:chOff x="0" y="0"/>
          <a:chExt cx="0" cy="0"/>
        </a:xfrm>
      </p:grpSpPr>
      <p:sp>
        <p:nvSpPr>
          <p:cNvPr id="2" name="Picture Placeholder 13"/>
          <p:cNvSpPr>
            <a:spLocks noGrp="1"/>
          </p:cNvSpPr>
          <p:nvPr>
            <p:ph type="pic" sz="quarter" idx="13"/>
          </p:nvPr>
        </p:nvSpPr>
        <p:spPr>
          <a:xfrm>
            <a:off x="0" y="0"/>
            <a:ext cx="24377650" cy="13716000"/>
          </a:xfrm>
          <a:prstGeom prst="rect">
            <a:avLst/>
          </a:prstGeom>
          <a:effectLst/>
        </p:spPr>
        <p:txBody>
          <a:bodyPr>
            <a:normAutofit/>
          </a:bodyPr>
          <a:lstStyle>
            <a:lvl1pPr marL="0" indent="0">
              <a:buNone/>
              <a:defRPr sz="4200">
                <a:ln>
                  <a:noFill/>
                </a:ln>
                <a:solidFill>
                  <a:schemeClr val="bg1">
                    <a:lumMod val="85000"/>
                  </a:schemeClr>
                </a:solidFill>
                <a:latin typeface="Lato Light" charset="0"/>
                <a:ea typeface="Lato Light" charset="0"/>
                <a:cs typeface="Lato Light" charset="0"/>
              </a:defRPr>
            </a:lvl1pPr>
          </a:lstStyle>
          <a:p>
            <a:endParaRPr lang="en-US" dirty="0"/>
          </a:p>
        </p:txBody>
      </p:sp>
    </p:spTree>
    <p:extLst>
      <p:ext uri="{BB962C8B-B14F-4D97-AF65-F5344CB8AC3E}">
        <p14:creationId xmlns:p14="http://schemas.microsoft.com/office/powerpoint/2010/main" val="1766146081"/>
      </p:ext>
    </p:extLst>
  </p:cSld>
  <p:clrMapOvr>
    <a:masterClrMapping/>
  </p:clrMapOvr>
  <p:transition advClick="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Half_picture">
    <p:spTree>
      <p:nvGrpSpPr>
        <p:cNvPr id="1" name=""/>
        <p:cNvGrpSpPr/>
        <p:nvPr/>
      </p:nvGrpSpPr>
      <p:grpSpPr>
        <a:xfrm>
          <a:off x="0" y="0"/>
          <a:ext cx="0" cy="0"/>
          <a:chOff x="0" y="0"/>
          <a:chExt cx="0" cy="0"/>
        </a:xfrm>
      </p:grpSpPr>
      <p:sp>
        <p:nvSpPr>
          <p:cNvPr id="3" name="Rectangle 2"/>
          <p:cNvSpPr/>
          <p:nvPr userDrawn="1"/>
        </p:nvSpPr>
        <p:spPr>
          <a:xfrm>
            <a:off x="11285034" y="579864"/>
            <a:ext cx="1895707" cy="69137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Picture Placeholder 13"/>
          <p:cNvSpPr>
            <a:spLocks noGrp="1"/>
          </p:cNvSpPr>
          <p:nvPr>
            <p:ph type="pic" sz="quarter" idx="13"/>
          </p:nvPr>
        </p:nvSpPr>
        <p:spPr>
          <a:xfrm>
            <a:off x="0" y="0"/>
            <a:ext cx="12199434" cy="13716000"/>
          </a:xfrm>
          <a:prstGeom prst="rect">
            <a:avLst/>
          </a:prstGeom>
          <a:effectLst/>
        </p:spPr>
        <p:txBody>
          <a:bodyPr>
            <a:normAutofit/>
          </a:bodyPr>
          <a:lstStyle>
            <a:lvl1pPr marL="0" indent="0">
              <a:buNone/>
              <a:defRPr sz="4200">
                <a:ln>
                  <a:noFill/>
                </a:ln>
                <a:solidFill>
                  <a:schemeClr val="bg1">
                    <a:lumMod val="85000"/>
                  </a:schemeClr>
                </a:solidFill>
                <a:latin typeface="Lato Light" charset="0"/>
                <a:ea typeface="Lato Light" charset="0"/>
                <a:cs typeface="Lato Light" charset="0"/>
              </a:defRPr>
            </a:lvl1pPr>
          </a:lstStyle>
          <a:p>
            <a:endParaRPr lang="en-US" dirty="0"/>
          </a:p>
        </p:txBody>
      </p:sp>
    </p:spTree>
    <p:extLst>
      <p:ext uri="{BB962C8B-B14F-4D97-AF65-F5344CB8AC3E}">
        <p14:creationId xmlns:p14="http://schemas.microsoft.com/office/powerpoint/2010/main" val="1172063133"/>
      </p:ext>
    </p:extLst>
  </p:cSld>
  <p:clrMapOvr>
    <a:masterClrMapping/>
  </p:clrMapOvr>
  <p:transition advClick="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Half_picture">
    <p:spTree>
      <p:nvGrpSpPr>
        <p:cNvPr id="1" name=""/>
        <p:cNvGrpSpPr/>
        <p:nvPr/>
      </p:nvGrpSpPr>
      <p:grpSpPr>
        <a:xfrm>
          <a:off x="0" y="0"/>
          <a:ext cx="0" cy="0"/>
          <a:chOff x="0" y="0"/>
          <a:chExt cx="0" cy="0"/>
        </a:xfrm>
      </p:grpSpPr>
      <p:sp>
        <p:nvSpPr>
          <p:cNvPr id="3" name="Rectangle 2"/>
          <p:cNvSpPr/>
          <p:nvPr userDrawn="1"/>
        </p:nvSpPr>
        <p:spPr>
          <a:xfrm>
            <a:off x="11285034" y="579864"/>
            <a:ext cx="1895707" cy="69137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Picture Placeholder 13"/>
          <p:cNvSpPr>
            <a:spLocks noGrp="1"/>
          </p:cNvSpPr>
          <p:nvPr>
            <p:ph type="pic" sz="quarter" idx="13"/>
          </p:nvPr>
        </p:nvSpPr>
        <p:spPr>
          <a:xfrm>
            <a:off x="12178216" y="0"/>
            <a:ext cx="12199434" cy="13716000"/>
          </a:xfrm>
          <a:prstGeom prst="rect">
            <a:avLst/>
          </a:prstGeom>
          <a:effectLst/>
        </p:spPr>
        <p:txBody>
          <a:bodyPr>
            <a:normAutofit/>
          </a:bodyPr>
          <a:lstStyle>
            <a:lvl1pPr marL="0" indent="0">
              <a:buNone/>
              <a:defRPr sz="4200">
                <a:ln>
                  <a:noFill/>
                </a:ln>
                <a:solidFill>
                  <a:schemeClr val="bg1">
                    <a:lumMod val="85000"/>
                  </a:schemeClr>
                </a:solidFill>
                <a:latin typeface="Lato Light" charset="0"/>
                <a:ea typeface="Lato Light" charset="0"/>
                <a:cs typeface="Lato Light" charset="0"/>
              </a:defRPr>
            </a:lvl1pPr>
          </a:lstStyle>
          <a:p>
            <a:endParaRPr lang="en-US" dirty="0"/>
          </a:p>
        </p:txBody>
      </p:sp>
    </p:spTree>
    <p:extLst>
      <p:ext uri="{BB962C8B-B14F-4D97-AF65-F5344CB8AC3E}">
        <p14:creationId xmlns:p14="http://schemas.microsoft.com/office/powerpoint/2010/main" val="1264537114"/>
      </p:ext>
    </p:extLst>
  </p:cSld>
  <p:clrMapOvr>
    <a:masterClrMapping/>
  </p:clrMapOvr>
  <p:transition advClick="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Half_picture">
    <p:spTree>
      <p:nvGrpSpPr>
        <p:cNvPr id="1" name=""/>
        <p:cNvGrpSpPr/>
        <p:nvPr/>
      </p:nvGrpSpPr>
      <p:grpSpPr>
        <a:xfrm>
          <a:off x="0" y="0"/>
          <a:ext cx="0" cy="0"/>
          <a:chOff x="0" y="0"/>
          <a:chExt cx="0" cy="0"/>
        </a:xfrm>
      </p:grpSpPr>
      <p:sp>
        <p:nvSpPr>
          <p:cNvPr id="3" name="Rectangle 2"/>
          <p:cNvSpPr/>
          <p:nvPr userDrawn="1"/>
        </p:nvSpPr>
        <p:spPr>
          <a:xfrm>
            <a:off x="11285034" y="579864"/>
            <a:ext cx="1895707" cy="69137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Picture Placeholder 13"/>
          <p:cNvSpPr>
            <a:spLocks noGrp="1"/>
          </p:cNvSpPr>
          <p:nvPr>
            <p:ph type="pic" sz="quarter" idx="13"/>
          </p:nvPr>
        </p:nvSpPr>
        <p:spPr>
          <a:xfrm>
            <a:off x="12178216" y="0"/>
            <a:ext cx="12199434" cy="13716000"/>
          </a:xfrm>
          <a:prstGeom prst="rect">
            <a:avLst/>
          </a:prstGeom>
          <a:effectLst/>
        </p:spPr>
        <p:txBody>
          <a:bodyPr>
            <a:normAutofit/>
          </a:bodyPr>
          <a:lstStyle>
            <a:lvl1pPr marL="0" indent="0">
              <a:buNone/>
              <a:defRPr sz="4200">
                <a:ln>
                  <a:noFill/>
                </a:ln>
                <a:solidFill>
                  <a:schemeClr val="bg1">
                    <a:lumMod val="85000"/>
                  </a:schemeClr>
                </a:solidFill>
                <a:latin typeface="Lato Light" charset="0"/>
                <a:ea typeface="Lato Light" charset="0"/>
                <a:cs typeface="Lato Light" charset="0"/>
              </a:defRPr>
            </a:lvl1pPr>
          </a:lstStyle>
          <a:p>
            <a:endParaRPr lang="en-US" dirty="0"/>
          </a:p>
        </p:txBody>
      </p:sp>
    </p:spTree>
    <p:extLst>
      <p:ext uri="{BB962C8B-B14F-4D97-AF65-F5344CB8AC3E}">
        <p14:creationId xmlns:p14="http://schemas.microsoft.com/office/powerpoint/2010/main" val="258219170"/>
      </p:ext>
    </p:extLst>
  </p:cSld>
  <p:clrMapOvr>
    <a:masterClrMapping/>
  </p:clrMapOvr>
  <p:transition advClick="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_Half_picture">
    <p:spTree>
      <p:nvGrpSpPr>
        <p:cNvPr id="1" name=""/>
        <p:cNvGrpSpPr/>
        <p:nvPr/>
      </p:nvGrpSpPr>
      <p:grpSpPr>
        <a:xfrm>
          <a:off x="0" y="0"/>
          <a:ext cx="0" cy="0"/>
          <a:chOff x="0" y="0"/>
          <a:chExt cx="0" cy="0"/>
        </a:xfrm>
      </p:grpSpPr>
      <p:sp>
        <p:nvSpPr>
          <p:cNvPr id="3" name="Rectangle 2"/>
          <p:cNvSpPr/>
          <p:nvPr userDrawn="1"/>
        </p:nvSpPr>
        <p:spPr>
          <a:xfrm>
            <a:off x="11285034" y="579864"/>
            <a:ext cx="1895707" cy="69137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Picture Placeholder 13"/>
          <p:cNvSpPr>
            <a:spLocks noGrp="1"/>
          </p:cNvSpPr>
          <p:nvPr>
            <p:ph type="pic" sz="quarter" idx="13"/>
          </p:nvPr>
        </p:nvSpPr>
        <p:spPr>
          <a:xfrm>
            <a:off x="13475229" y="4506950"/>
            <a:ext cx="7955939" cy="5037863"/>
          </a:xfrm>
          <a:prstGeom prst="rect">
            <a:avLst/>
          </a:prstGeom>
          <a:effectLst/>
        </p:spPr>
        <p:txBody>
          <a:bodyPr>
            <a:normAutofit/>
          </a:bodyPr>
          <a:lstStyle>
            <a:lvl1pPr marL="0" indent="0">
              <a:buNone/>
              <a:defRPr sz="4200">
                <a:ln>
                  <a:noFill/>
                </a:ln>
                <a:solidFill>
                  <a:schemeClr val="bg1">
                    <a:lumMod val="85000"/>
                  </a:schemeClr>
                </a:solidFill>
                <a:latin typeface="Lato Light" charset="0"/>
                <a:ea typeface="Lato Light" charset="0"/>
                <a:cs typeface="Lato Light" charset="0"/>
              </a:defRPr>
            </a:lvl1pPr>
          </a:lstStyle>
          <a:p>
            <a:endParaRPr lang="en-US" dirty="0"/>
          </a:p>
        </p:txBody>
      </p:sp>
    </p:spTree>
    <p:extLst>
      <p:ext uri="{BB962C8B-B14F-4D97-AF65-F5344CB8AC3E}">
        <p14:creationId xmlns:p14="http://schemas.microsoft.com/office/powerpoint/2010/main" val="1862292122"/>
      </p:ext>
    </p:extLst>
  </p:cSld>
  <p:clrMapOvr>
    <a:masterClrMapping/>
  </p:clrMapOvr>
  <p:transition advClick="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General Slide">
    <p:spTree>
      <p:nvGrpSpPr>
        <p:cNvPr id="1" name=""/>
        <p:cNvGrpSpPr/>
        <p:nvPr/>
      </p:nvGrpSpPr>
      <p:grpSpPr>
        <a:xfrm>
          <a:off x="0" y="0"/>
          <a:ext cx="0" cy="0"/>
          <a:chOff x="0" y="0"/>
          <a:chExt cx="0" cy="0"/>
        </a:xfrm>
      </p:grpSpPr>
      <p:sp>
        <p:nvSpPr>
          <p:cNvPr id="104" name="Picture Placeholder 13"/>
          <p:cNvSpPr>
            <a:spLocks noGrp="1"/>
          </p:cNvSpPr>
          <p:nvPr>
            <p:ph type="pic" sz="quarter" idx="13"/>
          </p:nvPr>
        </p:nvSpPr>
        <p:spPr>
          <a:xfrm>
            <a:off x="11754462" y="4528987"/>
            <a:ext cx="8794705" cy="5556350"/>
          </a:xfrm>
          <a:prstGeom prst="rect">
            <a:avLst/>
          </a:prstGeom>
          <a:effectLst/>
        </p:spPr>
        <p:txBody>
          <a:bodyPr>
            <a:normAutofit/>
          </a:bodyPr>
          <a:lstStyle>
            <a:lvl1pPr marL="0" indent="0">
              <a:buNone/>
              <a:defRPr sz="4200">
                <a:ln>
                  <a:noFill/>
                </a:ln>
                <a:solidFill>
                  <a:schemeClr val="bg1">
                    <a:lumMod val="85000"/>
                  </a:schemeClr>
                </a:solidFill>
                <a:latin typeface="Lato Light" charset="0"/>
                <a:ea typeface="Lato Light" charset="0"/>
                <a:cs typeface="Lato Light" charset="0"/>
              </a:defRPr>
            </a:lvl1pPr>
          </a:lstStyle>
          <a:p>
            <a:endParaRPr lang="en-US" dirty="0"/>
          </a:p>
        </p:txBody>
      </p:sp>
      <p:sp>
        <p:nvSpPr>
          <p:cNvPr id="105" name="Picture Placeholder 13"/>
          <p:cNvSpPr>
            <a:spLocks noGrp="1"/>
          </p:cNvSpPr>
          <p:nvPr>
            <p:ph type="pic" sz="quarter" idx="14"/>
          </p:nvPr>
        </p:nvSpPr>
        <p:spPr>
          <a:xfrm>
            <a:off x="20011940" y="6279360"/>
            <a:ext cx="2257767" cy="4026087"/>
          </a:xfrm>
          <a:prstGeom prst="rect">
            <a:avLst/>
          </a:prstGeom>
          <a:effectLst/>
        </p:spPr>
        <p:txBody>
          <a:bodyPr>
            <a:normAutofit/>
          </a:bodyPr>
          <a:lstStyle>
            <a:lvl1pPr marL="0" indent="0">
              <a:buNone/>
              <a:defRPr sz="4200">
                <a:ln>
                  <a:noFill/>
                </a:ln>
                <a:solidFill>
                  <a:schemeClr val="bg1">
                    <a:lumMod val="85000"/>
                  </a:schemeClr>
                </a:solidFill>
                <a:latin typeface="Lato Light" charset="0"/>
                <a:ea typeface="Lato Light" charset="0"/>
                <a:cs typeface="Lato Light" charset="0"/>
              </a:defRPr>
            </a:lvl1pPr>
          </a:lstStyle>
          <a:p>
            <a:endParaRPr lang="en-US" dirty="0"/>
          </a:p>
        </p:txBody>
      </p:sp>
    </p:spTree>
    <p:extLst>
      <p:ext uri="{BB962C8B-B14F-4D97-AF65-F5344CB8AC3E}">
        <p14:creationId xmlns:p14="http://schemas.microsoft.com/office/powerpoint/2010/main" val="1671294892"/>
      </p:ext>
    </p:extLst>
  </p:cSld>
  <p:clrMapOvr>
    <a:masterClrMapping/>
  </p:clrMapOvr>
  <p:transition advClick="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BFF75AD4-1495-974A-89B6-673AA483EBC4}"/>
              </a:ext>
            </a:extLst>
          </p:cNvPr>
          <p:cNvCxnSpPr>
            <a:cxnSpLocks/>
          </p:cNvCxnSpPr>
          <p:nvPr userDrawn="1"/>
        </p:nvCxnSpPr>
        <p:spPr>
          <a:xfrm>
            <a:off x="1711325" y="12596463"/>
            <a:ext cx="9533267"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747FF307-CFC9-6841-B10A-600CCB7D2612}"/>
              </a:ext>
            </a:extLst>
          </p:cNvPr>
          <p:cNvCxnSpPr>
            <a:cxnSpLocks/>
          </p:cNvCxnSpPr>
          <p:nvPr userDrawn="1"/>
        </p:nvCxnSpPr>
        <p:spPr>
          <a:xfrm>
            <a:off x="13132726" y="12590717"/>
            <a:ext cx="9533599" cy="15746"/>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0280D65C-4D0B-CD4E-8666-A55C8F286443}"/>
              </a:ext>
            </a:extLst>
          </p:cNvPr>
          <p:cNvSpPr txBox="1"/>
          <p:nvPr userDrawn="1"/>
        </p:nvSpPr>
        <p:spPr>
          <a:xfrm>
            <a:off x="22130252" y="12873170"/>
            <a:ext cx="786038" cy="461628"/>
          </a:xfrm>
          <a:prstGeom prst="rect">
            <a:avLst/>
          </a:prstGeom>
          <a:noFill/>
        </p:spPr>
        <p:txBody>
          <a:bodyPr wrap="none" lIns="182843" tIns="91422" rIns="182843" bIns="91422" rtlCol="0">
            <a:spAutoFit/>
          </a:bodyPr>
          <a:lstStyle/>
          <a:p>
            <a:pPr algn="ctr"/>
            <a:fld id="{260E2A6B-A809-4840-BF14-8648BC0BDF87}" type="slidenum">
              <a:rPr lang="id-ID" sz="1800" b="1" i="0" smtClean="0">
                <a:solidFill>
                  <a:schemeClr val="tx2"/>
                </a:solidFill>
                <a:latin typeface="Montserrat Light" charset="0"/>
                <a:ea typeface="Montserrat Light" charset="0"/>
                <a:cs typeface="Montserrat Light" charset="0"/>
              </a:rPr>
              <a:pPr algn="ctr"/>
              <a:t>‹#›</a:t>
            </a:fld>
            <a:r>
              <a:rPr lang="id-ID" sz="1800" b="1" i="0" dirty="0">
                <a:solidFill>
                  <a:schemeClr val="tx2"/>
                </a:solidFill>
                <a:latin typeface="Montserrat Light" charset="0"/>
                <a:ea typeface="Montserrat Light" charset="0"/>
                <a:cs typeface="Montserrat Light" charset="0"/>
              </a:rPr>
              <a:t>  </a:t>
            </a:r>
          </a:p>
        </p:txBody>
      </p:sp>
      <p:sp>
        <p:nvSpPr>
          <p:cNvPr id="9" name="Rectangle 8">
            <a:extLst>
              <a:ext uri="{FF2B5EF4-FFF2-40B4-BE49-F238E27FC236}">
                <a16:creationId xmlns:a16="http://schemas.microsoft.com/office/drawing/2014/main" id="{45AE990F-5B0B-724A-AA78-EED6BA0AAC5D}"/>
              </a:ext>
            </a:extLst>
          </p:cNvPr>
          <p:cNvSpPr>
            <a:spLocks/>
          </p:cNvSpPr>
          <p:nvPr userDrawn="1"/>
        </p:nvSpPr>
        <p:spPr bwMode="auto">
          <a:xfrm>
            <a:off x="21093469" y="12997823"/>
            <a:ext cx="1128515" cy="21544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chemeClr val="tx1"/>
                </a:solidFill>
                <a:miter lim="800000"/>
                <a:headEnd/>
                <a:tailEnd/>
              </a14:hiddenLine>
            </a:ext>
          </a:extLst>
        </p:spPr>
        <p:txBody>
          <a:bodyPr vert="horz" wrap="none" lIns="0" tIns="0" rIns="0" bIns="0" anchor="ctr" anchorCtr="0">
            <a:spAutoFit/>
          </a:bodyPr>
          <a:lstStyle/>
          <a:p>
            <a:pPr algn="r" defTabSz="4572000"/>
            <a:r>
              <a:rPr lang="lt-LT" sz="1400" b="1" i="0" spc="300" dirty="0">
                <a:solidFill>
                  <a:schemeClr val="tx2"/>
                </a:solidFill>
                <a:latin typeface="+mj-lt"/>
                <a:ea typeface="Montserrat Light" charset="0"/>
                <a:cs typeface="Montserrat Light" charset="0"/>
                <a:sym typeface="Bebas Neue" charset="0"/>
              </a:rPr>
              <a:t>PUSLAPIS</a:t>
            </a:r>
            <a:endParaRPr lang="en-US" sz="1400" b="1" i="0" spc="300" dirty="0">
              <a:solidFill>
                <a:schemeClr val="tx2"/>
              </a:solidFill>
              <a:latin typeface="+mj-lt"/>
              <a:ea typeface="Montserrat Light" charset="0"/>
              <a:cs typeface="Montserrat Light" charset="0"/>
              <a:sym typeface="Bebas Neue" charset="0"/>
            </a:endParaRPr>
          </a:p>
        </p:txBody>
      </p:sp>
      <p:pic>
        <p:nvPicPr>
          <p:cNvPr id="2" name="Paveikslėlis 1"/>
          <p:cNvPicPr>
            <a:picLocks noChangeAspect="1"/>
          </p:cNvPicPr>
          <p:nvPr userDrawn="1"/>
        </p:nvPicPr>
        <p:blipFill>
          <a:blip r:embed="rId30" cstate="print"/>
          <a:stretch>
            <a:fillRect/>
          </a:stretch>
        </p:blipFill>
        <p:spPr>
          <a:xfrm>
            <a:off x="11312895" y="11787391"/>
            <a:ext cx="1739621" cy="1638143"/>
          </a:xfrm>
          <a:prstGeom prst="rect">
            <a:avLst/>
          </a:prstGeom>
        </p:spPr>
      </p:pic>
    </p:spTree>
    <p:extLst>
      <p:ext uri="{BB962C8B-B14F-4D97-AF65-F5344CB8AC3E}">
        <p14:creationId xmlns:p14="http://schemas.microsoft.com/office/powerpoint/2010/main" val="1422848046"/>
      </p:ext>
    </p:extLst>
  </p:cSld>
  <p:clrMap bg1="lt1" tx1="dk1" bg2="lt2" tx2="dk2" accent1="accent1" accent2="accent2" accent3="accent3" accent4="accent4" accent5="accent5" accent6="accent6" hlink="hlink" folHlink="folHlink"/>
  <p:sldLayoutIdLst>
    <p:sldLayoutId id="2147483945" r:id="rId1"/>
    <p:sldLayoutId id="2147483920" r:id="rId2"/>
    <p:sldLayoutId id="2147483921" r:id="rId3"/>
    <p:sldLayoutId id="2147483917" r:id="rId4"/>
    <p:sldLayoutId id="2147483918" r:id="rId5"/>
    <p:sldLayoutId id="2147483927" r:id="rId6"/>
    <p:sldLayoutId id="2147483919" r:id="rId7"/>
    <p:sldLayoutId id="2147483936" r:id="rId8"/>
    <p:sldLayoutId id="2147483916" r:id="rId9"/>
    <p:sldLayoutId id="2147483939" r:id="rId10"/>
    <p:sldLayoutId id="2147483938" r:id="rId11"/>
    <p:sldLayoutId id="2147483937" r:id="rId12"/>
    <p:sldLayoutId id="2147483876" r:id="rId13"/>
    <p:sldLayoutId id="2147483922" r:id="rId14"/>
    <p:sldLayoutId id="2147483923" r:id="rId15"/>
    <p:sldLayoutId id="2147483925" r:id="rId16"/>
    <p:sldLayoutId id="2147483926" r:id="rId17"/>
    <p:sldLayoutId id="2147483924" r:id="rId18"/>
    <p:sldLayoutId id="2147483878" r:id="rId19"/>
    <p:sldLayoutId id="2147483879" r:id="rId20"/>
    <p:sldLayoutId id="2147483929" r:id="rId21"/>
    <p:sldLayoutId id="2147483933" r:id="rId22"/>
    <p:sldLayoutId id="2147483914" r:id="rId23"/>
    <p:sldLayoutId id="2147483951" r:id="rId24"/>
    <p:sldLayoutId id="2147483947" r:id="rId25"/>
    <p:sldLayoutId id="2147483950" r:id="rId26"/>
    <p:sldLayoutId id="2147483948" r:id="rId27"/>
    <p:sldLayoutId id="2147483954" r:id="rId28"/>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hf hdr="0" ftr="0" dt="0"/>
  <p:txStyles>
    <p:titleStyle>
      <a:lvl1pPr algn="l" defTabSz="1828434" rtl="0" eaLnBrk="1" latinLnBrk="0" hangingPunct="1">
        <a:lnSpc>
          <a:spcPct val="90000"/>
        </a:lnSpc>
        <a:spcBef>
          <a:spcPct val="0"/>
        </a:spcBef>
        <a:buNone/>
        <a:defRPr lang="en-US" sz="6000" kern="1200">
          <a:solidFill>
            <a:schemeClr val="tx1"/>
          </a:solidFill>
          <a:latin typeface="Lato Light" charset="0"/>
          <a:ea typeface="Lato Light" charset="0"/>
          <a:cs typeface="Lato Light" charset="0"/>
        </a:defRPr>
      </a:lvl1pPr>
    </p:titleStyle>
    <p:bodyStyle>
      <a:lvl1pPr marL="457109" indent="-457109" algn="l" defTabSz="1828434" rtl="0" eaLnBrk="1" latinLnBrk="0" hangingPunct="1">
        <a:lnSpc>
          <a:spcPct val="90000"/>
        </a:lnSpc>
        <a:spcBef>
          <a:spcPts val="2000"/>
        </a:spcBef>
        <a:buFont typeface="Arial" panose="020B0604020202020204" pitchFamily="34" charset="0"/>
        <a:buChar char="•"/>
        <a:defRPr lang="en-US" sz="4800" kern="1200" dirty="0" smtClean="0">
          <a:solidFill>
            <a:schemeClr val="tx1"/>
          </a:solidFill>
          <a:effectLst/>
          <a:latin typeface="Lato Light" charset="0"/>
          <a:ea typeface="Lato Light" charset="0"/>
          <a:cs typeface="Lato Light" charset="0"/>
        </a:defRPr>
      </a:lvl1pPr>
      <a:lvl2pPr marL="1371326" indent="-457109" algn="l" defTabSz="1828434" rtl="0" eaLnBrk="1" latinLnBrk="0" hangingPunct="1">
        <a:lnSpc>
          <a:spcPct val="90000"/>
        </a:lnSpc>
        <a:spcBef>
          <a:spcPts val="1000"/>
        </a:spcBef>
        <a:buFont typeface="Arial" panose="020B0604020202020204" pitchFamily="34" charset="0"/>
        <a:buChar char="•"/>
        <a:defRPr lang="en-US" sz="4000" kern="1200" dirty="0" smtClean="0">
          <a:solidFill>
            <a:schemeClr val="tx1"/>
          </a:solidFill>
          <a:effectLst/>
          <a:latin typeface="Lato Light" charset="0"/>
          <a:ea typeface="Lato Light" charset="0"/>
          <a:cs typeface="Lato Light" charset="0"/>
        </a:defRPr>
      </a:lvl2pPr>
      <a:lvl3pPr marL="2285543" indent="-457109" algn="l" defTabSz="1828434" rtl="0" eaLnBrk="1" latinLnBrk="0" hangingPunct="1">
        <a:lnSpc>
          <a:spcPct val="90000"/>
        </a:lnSpc>
        <a:spcBef>
          <a:spcPts val="1000"/>
        </a:spcBef>
        <a:buFont typeface="Arial" panose="020B0604020202020204" pitchFamily="34" charset="0"/>
        <a:buChar char="•"/>
        <a:defRPr lang="en-US" sz="3600" kern="1200" dirty="0" smtClean="0">
          <a:solidFill>
            <a:schemeClr val="tx1"/>
          </a:solidFill>
          <a:effectLst/>
          <a:latin typeface="Lato Light" charset="0"/>
          <a:ea typeface="Lato Light" charset="0"/>
          <a:cs typeface="Lato Light" charset="0"/>
        </a:defRPr>
      </a:lvl3pPr>
      <a:lvl4pPr marL="3199760" indent="-457109" algn="l" defTabSz="1828434" rtl="0" eaLnBrk="1" latinLnBrk="0" hangingPunct="1">
        <a:lnSpc>
          <a:spcPct val="90000"/>
        </a:lnSpc>
        <a:spcBef>
          <a:spcPts val="1000"/>
        </a:spcBef>
        <a:buFont typeface="Arial" panose="020B0604020202020204" pitchFamily="34" charset="0"/>
        <a:buChar char="•"/>
        <a:defRPr lang="en-US" sz="3200" kern="1200" dirty="0" smtClean="0">
          <a:solidFill>
            <a:schemeClr val="tx1"/>
          </a:solidFill>
          <a:effectLst/>
          <a:latin typeface="Lato Light" charset="0"/>
          <a:ea typeface="Lato Light" charset="0"/>
          <a:cs typeface="Lato Light" charset="0"/>
        </a:defRPr>
      </a:lvl4pPr>
      <a:lvl5pPr marL="4113977" indent="-457109" algn="l" defTabSz="1828434" rtl="0" eaLnBrk="1" latinLnBrk="0" hangingPunct="1">
        <a:lnSpc>
          <a:spcPct val="90000"/>
        </a:lnSpc>
        <a:spcBef>
          <a:spcPts val="1000"/>
        </a:spcBef>
        <a:buFont typeface="Arial" panose="020B0604020202020204" pitchFamily="34" charset="0"/>
        <a:buChar char="•"/>
        <a:defRPr lang="en-US" sz="3200" kern="1200" dirty="0">
          <a:solidFill>
            <a:schemeClr val="tx1"/>
          </a:solidFill>
          <a:effectLst/>
          <a:latin typeface="Lato Light" charset="0"/>
          <a:ea typeface="Lato Light" charset="0"/>
          <a:cs typeface="Lato Light" charset="0"/>
        </a:defRPr>
      </a:lvl5pPr>
      <a:lvl6pPr marL="5028194"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2411"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6628"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0846"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p:bodyStyle>
    <p:otherStyle>
      <a:defPPr>
        <a:defRPr lang="en-US"/>
      </a:defPPr>
      <a:lvl1pPr marL="0" algn="l" defTabSz="1828434" rtl="0" eaLnBrk="1" latinLnBrk="0" hangingPunct="1">
        <a:defRPr sz="3600" kern="1200">
          <a:solidFill>
            <a:schemeClr val="tx1"/>
          </a:solidFill>
          <a:latin typeface="+mn-lt"/>
          <a:ea typeface="+mn-ea"/>
          <a:cs typeface="+mn-cs"/>
        </a:defRPr>
      </a:lvl1pPr>
      <a:lvl2pPr marL="914217" algn="l" defTabSz="1828434" rtl="0" eaLnBrk="1" latinLnBrk="0" hangingPunct="1">
        <a:defRPr sz="3600" kern="1200">
          <a:solidFill>
            <a:schemeClr val="tx1"/>
          </a:solidFill>
          <a:latin typeface="+mn-lt"/>
          <a:ea typeface="+mn-ea"/>
          <a:cs typeface="+mn-cs"/>
        </a:defRPr>
      </a:lvl2pPr>
      <a:lvl3pPr marL="1828434" algn="l" defTabSz="1828434" rtl="0" eaLnBrk="1" latinLnBrk="0" hangingPunct="1">
        <a:defRPr sz="3600" kern="1200">
          <a:solidFill>
            <a:schemeClr val="tx1"/>
          </a:solidFill>
          <a:latin typeface="+mn-lt"/>
          <a:ea typeface="+mn-ea"/>
          <a:cs typeface="+mn-cs"/>
        </a:defRPr>
      </a:lvl3pPr>
      <a:lvl4pPr marL="2742651" algn="l" defTabSz="1828434" rtl="0" eaLnBrk="1" latinLnBrk="0" hangingPunct="1">
        <a:defRPr sz="3600" kern="1200">
          <a:solidFill>
            <a:schemeClr val="tx1"/>
          </a:solidFill>
          <a:latin typeface="+mn-lt"/>
          <a:ea typeface="+mn-ea"/>
          <a:cs typeface="+mn-cs"/>
        </a:defRPr>
      </a:lvl4pPr>
      <a:lvl5pPr marL="3656868" algn="l" defTabSz="1828434" rtl="0" eaLnBrk="1" latinLnBrk="0" hangingPunct="1">
        <a:defRPr sz="3600" kern="1200">
          <a:solidFill>
            <a:schemeClr val="tx1"/>
          </a:solidFill>
          <a:latin typeface="+mn-lt"/>
          <a:ea typeface="+mn-ea"/>
          <a:cs typeface="+mn-cs"/>
        </a:defRPr>
      </a:lvl5pPr>
      <a:lvl6pPr marL="4571086" algn="l" defTabSz="1828434" rtl="0" eaLnBrk="1" latinLnBrk="0" hangingPunct="1">
        <a:defRPr sz="3600" kern="1200">
          <a:solidFill>
            <a:schemeClr val="tx1"/>
          </a:solidFill>
          <a:latin typeface="+mn-lt"/>
          <a:ea typeface="+mn-ea"/>
          <a:cs typeface="+mn-cs"/>
        </a:defRPr>
      </a:lvl6pPr>
      <a:lvl7pPr marL="5485303" algn="l" defTabSz="1828434" rtl="0" eaLnBrk="1" latinLnBrk="0" hangingPunct="1">
        <a:defRPr sz="3600" kern="1200">
          <a:solidFill>
            <a:schemeClr val="tx1"/>
          </a:solidFill>
          <a:latin typeface="+mn-lt"/>
          <a:ea typeface="+mn-ea"/>
          <a:cs typeface="+mn-cs"/>
        </a:defRPr>
      </a:lvl7pPr>
      <a:lvl8pPr marL="6399520" algn="l" defTabSz="1828434" rtl="0" eaLnBrk="1" latinLnBrk="0" hangingPunct="1">
        <a:defRPr sz="3600" kern="1200">
          <a:solidFill>
            <a:schemeClr val="tx1"/>
          </a:solidFill>
          <a:latin typeface="+mn-lt"/>
          <a:ea typeface="+mn-ea"/>
          <a:cs typeface="+mn-cs"/>
        </a:defRPr>
      </a:lvl8pPr>
      <a:lvl9pPr marL="7313737" algn="l" defTabSz="1828434" rtl="0" eaLnBrk="1" latinLnBrk="0" hangingPunct="1">
        <a:defRPr sz="36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320" userDrawn="1">
          <p15:clr>
            <a:srgbClr val="F26B43"/>
          </p15:clr>
        </p15:guide>
        <p15:guide id="2" pos="7678"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xml"/><Relationship Id="rId1" Type="http://schemas.openxmlformats.org/officeDocument/2006/relationships/slideLayout" Target="../slideLayouts/slideLayout27.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0.xml"/><Relationship Id="rId1" Type="http://schemas.openxmlformats.org/officeDocument/2006/relationships/slideLayout" Target="../slideLayouts/slideLayout27.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0FB396F-BFD8-2E44-9DB8-4CE10E053B42}"/>
              </a:ext>
            </a:extLst>
          </p:cNvPr>
          <p:cNvPicPr>
            <a:picLocks noChangeAspect="1"/>
          </p:cNvPicPr>
          <p:nvPr/>
        </p:nvPicPr>
        <p:blipFill>
          <a:blip r:embed="rId3" cstate="print"/>
          <a:stretch>
            <a:fillRect/>
          </a:stretch>
        </p:blipFill>
        <p:spPr>
          <a:xfrm>
            <a:off x="0" y="0"/>
            <a:ext cx="24377650" cy="13712428"/>
          </a:xfrm>
          <a:prstGeom prst="rect">
            <a:avLst/>
          </a:prstGeom>
        </p:spPr>
      </p:pic>
      <p:sp>
        <p:nvSpPr>
          <p:cNvPr id="6" name="Rectangle 5">
            <a:extLst>
              <a:ext uri="{FF2B5EF4-FFF2-40B4-BE49-F238E27FC236}">
                <a16:creationId xmlns:a16="http://schemas.microsoft.com/office/drawing/2014/main" id="{592E8F52-F44C-8D44-926B-A1E5F806623C}"/>
              </a:ext>
            </a:extLst>
          </p:cNvPr>
          <p:cNvSpPr/>
          <p:nvPr/>
        </p:nvSpPr>
        <p:spPr>
          <a:xfrm>
            <a:off x="1274507" y="5499702"/>
            <a:ext cx="22557469" cy="45900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1097035" y="6416230"/>
            <a:ext cx="22459937" cy="2308324"/>
          </a:xfrm>
          <a:prstGeom prst="rect">
            <a:avLst/>
          </a:prstGeom>
          <a:noFill/>
        </p:spPr>
        <p:txBody>
          <a:bodyPr wrap="square" rtlCol="0">
            <a:spAutoFit/>
          </a:bodyPr>
          <a:lstStyle/>
          <a:p>
            <a:pPr algn="ctr"/>
            <a:r>
              <a:rPr lang="lt-LT" sz="7200" b="1" dirty="0">
                <a:solidFill>
                  <a:srgbClr val="000000"/>
                </a:solidFill>
                <a:latin typeface="+mj-lt"/>
                <a:cs typeface="Times New Roman" panose="02020603050405020304" pitchFamily="18" charset="0"/>
              </a:rPr>
              <a:t>Naujausi Lietuvos Respublikos įstatymo „Dėl užsieniečių teisinės padėties“ Nr. IX-2206 pakeitimai</a:t>
            </a:r>
            <a:endParaRPr lang="lt-LT" sz="7200" b="1" dirty="0">
              <a:solidFill>
                <a:srgbClr val="000000"/>
              </a:solidFill>
              <a:latin typeface="+mj-lt"/>
            </a:endParaRPr>
          </a:p>
        </p:txBody>
      </p:sp>
      <p:sp>
        <p:nvSpPr>
          <p:cNvPr id="15" name="Rectangle 14"/>
          <p:cNvSpPr/>
          <p:nvPr/>
        </p:nvSpPr>
        <p:spPr>
          <a:xfrm>
            <a:off x="1274507" y="5924333"/>
            <a:ext cx="141837" cy="3908217"/>
          </a:xfrm>
          <a:prstGeom prst="rect">
            <a:avLst/>
          </a:prstGeom>
          <a:solidFill>
            <a:srgbClr val="C4010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lumMod val="50000"/>
                </a:schemeClr>
              </a:solidFill>
            </a:endParaRPr>
          </a:p>
        </p:txBody>
      </p:sp>
      <p:pic>
        <p:nvPicPr>
          <p:cNvPr id="8" name="Paveikslėlis 7"/>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10239522" y="795130"/>
            <a:ext cx="3582684" cy="3309036"/>
          </a:xfrm>
          <a:prstGeom prst="rect">
            <a:avLst/>
          </a:prstGeom>
        </p:spPr>
      </p:pic>
      <p:sp>
        <p:nvSpPr>
          <p:cNvPr id="2" name="Rectangle 1"/>
          <p:cNvSpPr/>
          <p:nvPr/>
        </p:nvSpPr>
        <p:spPr>
          <a:xfrm>
            <a:off x="9810619" y="11228086"/>
            <a:ext cx="4756430" cy="646331"/>
          </a:xfrm>
          <a:prstGeom prst="rect">
            <a:avLst/>
          </a:prstGeom>
        </p:spPr>
        <p:txBody>
          <a:bodyPr wrap="none">
            <a:spAutoFit/>
          </a:bodyPr>
          <a:lstStyle/>
          <a:p>
            <a:pPr algn="ctr"/>
            <a:r>
              <a:rPr lang="lt-LT" dirty="0">
                <a:solidFill>
                  <a:schemeClr val="bg2">
                    <a:lumMod val="25000"/>
                  </a:schemeClr>
                </a:solidFill>
                <a:latin typeface="+mj-lt"/>
                <a:cs typeface="Times New Roman" panose="02020603050405020304" pitchFamily="18" charset="0"/>
              </a:rPr>
              <a:t>2026 m. gegužės 26 d.</a:t>
            </a:r>
            <a:endParaRPr lang="lt-LT" dirty="0">
              <a:latin typeface="+mj-lt"/>
            </a:endParaRPr>
          </a:p>
        </p:txBody>
      </p:sp>
      <p:sp>
        <p:nvSpPr>
          <p:cNvPr id="9" name="Teksto vietos rezervavimo ženklas 4"/>
          <p:cNvSpPr txBox="1">
            <a:spLocks/>
          </p:cNvSpPr>
          <p:nvPr/>
        </p:nvSpPr>
        <p:spPr>
          <a:xfrm>
            <a:off x="7803769" y="11899476"/>
            <a:ext cx="9144000" cy="984251"/>
          </a:xfrm>
          <a:prstGeom prst="rect">
            <a:avLst/>
          </a:prstGeom>
        </p:spPr>
        <p:txBody>
          <a:bodyPr/>
          <a:lstStyle>
            <a:lvl1pPr marL="457109" indent="-457109" algn="l" defTabSz="1828434" rtl="0" eaLnBrk="1" latinLnBrk="0" hangingPunct="1">
              <a:lnSpc>
                <a:spcPct val="90000"/>
              </a:lnSpc>
              <a:spcBef>
                <a:spcPts val="2000"/>
              </a:spcBef>
              <a:buFont typeface="Arial" panose="020B0604020202020204" pitchFamily="34" charset="0"/>
              <a:buChar char="•"/>
              <a:defRPr lang="en-US" sz="4800" kern="1200" dirty="0" smtClean="0">
                <a:solidFill>
                  <a:schemeClr val="tx1"/>
                </a:solidFill>
                <a:effectLst/>
                <a:latin typeface="Lato Light" charset="0"/>
                <a:ea typeface="Lato Light" charset="0"/>
                <a:cs typeface="Lato Light" charset="0"/>
              </a:defRPr>
            </a:lvl1pPr>
            <a:lvl2pPr marL="1371326" indent="-457109" algn="l" defTabSz="1828434" rtl="0" eaLnBrk="1" latinLnBrk="0" hangingPunct="1">
              <a:lnSpc>
                <a:spcPct val="90000"/>
              </a:lnSpc>
              <a:spcBef>
                <a:spcPts val="1000"/>
              </a:spcBef>
              <a:buFont typeface="Arial" panose="020B0604020202020204" pitchFamily="34" charset="0"/>
              <a:buChar char="•"/>
              <a:defRPr lang="en-US" sz="4000" kern="1200" dirty="0" smtClean="0">
                <a:solidFill>
                  <a:schemeClr val="tx1"/>
                </a:solidFill>
                <a:effectLst/>
                <a:latin typeface="Lato Light" charset="0"/>
                <a:ea typeface="Lato Light" charset="0"/>
                <a:cs typeface="Lato Light" charset="0"/>
              </a:defRPr>
            </a:lvl2pPr>
            <a:lvl3pPr marL="2285543" indent="-457109" algn="l" defTabSz="1828434" rtl="0" eaLnBrk="1" latinLnBrk="0" hangingPunct="1">
              <a:lnSpc>
                <a:spcPct val="90000"/>
              </a:lnSpc>
              <a:spcBef>
                <a:spcPts val="1000"/>
              </a:spcBef>
              <a:buFont typeface="Arial" panose="020B0604020202020204" pitchFamily="34" charset="0"/>
              <a:buChar char="•"/>
              <a:defRPr lang="en-US" sz="3600" kern="1200" dirty="0" smtClean="0">
                <a:solidFill>
                  <a:schemeClr val="tx1"/>
                </a:solidFill>
                <a:effectLst/>
                <a:latin typeface="Lato Light" charset="0"/>
                <a:ea typeface="Lato Light" charset="0"/>
                <a:cs typeface="Lato Light" charset="0"/>
              </a:defRPr>
            </a:lvl3pPr>
            <a:lvl4pPr marL="3199760" indent="-457109" algn="l" defTabSz="1828434" rtl="0" eaLnBrk="1" latinLnBrk="0" hangingPunct="1">
              <a:lnSpc>
                <a:spcPct val="90000"/>
              </a:lnSpc>
              <a:spcBef>
                <a:spcPts val="1000"/>
              </a:spcBef>
              <a:buFont typeface="Arial" panose="020B0604020202020204" pitchFamily="34" charset="0"/>
              <a:buChar char="•"/>
              <a:defRPr lang="en-US" sz="3200" kern="1200" dirty="0" smtClean="0">
                <a:solidFill>
                  <a:schemeClr val="tx1"/>
                </a:solidFill>
                <a:effectLst/>
                <a:latin typeface="Lato Light" charset="0"/>
                <a:ea typeface="Lato Light" charset="0"/>
                <a:cs typeface="Lato Light" charset="0"/>
              </a:defRPr>
            </a:lvl4pPr>
            <a:lvl5pPr marL="4113977" indent="-457109" algn="l" defTabSz="1828434" rtl="0" eaLnBrk="1" latinLnBrk="0" hangingPunct="1">
              <a:lnSpc>
                <a:spcPct val="90000"/>
              </a:lnSpc>
              <a:spcBef>
                <a:spcPts val="1000"/>
              </a:spcBef>
              <a:buFont typeface="Arial" panose="020B0604020202020204" pitchFamily="34" charset="0"/>
              <a:buChar char="•"/>
              <a:defRPr lang="en-US" sz="3200" kern="1200" dirty="0">
                <a:solidFill>
                  <a:schemeClr val="tx1"/>
                </a:solidFill>
                <a:effectLst/>
                <a:latin typeface="Lato Light" charset="0"/>
                <a:ea typeface="Lato Light" charset="0"/>
                <a:cs typeface="Lato Light" charset="0"/>
              </a:defRPr>
            </a:lvl5pPr>
            <a:lvl6pPr marL="5028194"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2411"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6628"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0846"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a:lstStyle>
          <a:p>
            <a:pPr marL="0" indent="0" algn="ctr">
              <a:lnSpc>
                <a:spcPct val="100000"/>
              </a:lnSpc>
              <a:spcBef>
                <a:spcPts val="0"/>
              </a:spcBef>
              <a:buNone/>
            </a:pPr>
            <a:endParaRPr lang="lt-LT" sz="6000" dirty="0">
              <a:solidFill>
                <a:schemeClr val="tx1">
                  <a:lumMod val="50000"/>
                </a:schemeClr>
              </a:solidFill>
              <a:latin typeface="+mj-lt"/>
            </a:endParaRPr>
          </a:p>
        </p:txBody>
      </p:sp>
    </p:spTree>
    <p:extLst>
      <p:ext uri="{BB962C8B-B14F-4D97-AF65-F5344CB8AC3E}">
        <p14:creationId xmlns:p14="http://schemas.microsoft.com/office/powerpoint/2010/main" val="2121208703"/>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0FB396F-BFD8-2E44-9DB8-4CE10E053B42}"/>
              </a:ext>
            </a:extLst>
          </p:cNvPr>
          <p:cNvPicPr>
            <a:picLocks noChangeAspect="1"/>
          </p:cNvPicPr>
          <p:nvPr/>
        </p:nvPicPr>
        <p:blipFill>
          <a:blip r:embed="rId3" cstate="print"/>
          <a:stretch>
            <a:fillRect/>
          </a:stretch>
        </p:blipFill>
        <p:spPr>
          <a:xfrm>
            <a:off x="0" y="0"/>
            <a:ext cx="24377650" cy="13712428"/>
          </a:xfrm>
          <a:prstGeom prst="rect">
            <a:avLst/>
          </a:prstGeom>
        </p:spPr>
      </p:pic>
      <p:sp>
        <p:nvSpPr>
          <p:cNvPr id="6" name="Rectangle 5">
            <a:extLst>
              <a:ext uri="{FF2B5EF4-FFF2-40B4-BE49-F238E27FC236}">
                <a16:creationId xmlns:a16="http://schemas.microsoft.com/office/drawing/2014/main" id="{592E8F52-F44C-8D44-926B-A1E5F806623C}"/>
              </a:ext>
            </a:extLst>
          </p:cNvPr>
          <p:cNvSpPr/>
          <p:nvPr/>
        </p:nvSpPr>
        <p:spPr>
          <a:xfrm>
            <a:off x="5260594" y="6112890"/>
            <a:ext cx="13856462" cy="357577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6282267" y="7439110"/>
            <a:ext cx="12192000" cy="923330"/>
          </a:xfrm>
          <a:prstGeom prst="rect">
            <a:avLst/>
          </a:prstGeom>
          <a:noFill/>
        </p:spPr>
        <p:txBody>
          <a:bodyPr wrap="square" rtlCol="0">
            <a:spAutoFit/>
          </a:bodyPr>
          <a:lstStyle/>
          <a:p>
            <a:pPr algn="ctr"/>
            <a:r>
              <a:rPr lang="lt-LT" sz="5400" b="1" dirty="0">
                <a:solidFill>
                  <a:srgbClr val="000000"/>
                </a:solidFill>
                <a:latin typeface="+mj-lt"/>
                <a:ea typeface="Calibri" panose="020F0502020204030204" pitchFamily="34" charset="0"/>
                <a:cs typeface="Times New Roman" panose="02020603050405020304" pitchFamily="18" charset="0"/>
              </a:rPr>
              <a:t>AČIŪ UŽ DĖMESĮ!</a:t>
            </a:r>
            <a:endParaRPr lang="lt-LT" sz="5400" b="1" dirty="0">
              <a:solidFill>
                <a:srgbClr val="000000"/>
              </a:solidFill>
              <a:latin typeface="+mj-lt"/>
            </a:endParaRPr>
          </a:p>
        </p:txBody>
      </p:sp>
      <p:sp>
        <p:nvSpPr>
          <p:cNvPr id="15" name="Rectangle 14"/>
          <p:cNvSpPr/>
          <p:nvPr/>
        </p:nvSpPr>
        <p:spPr>
          <a:xfrm>
            <a:off x="5370562" y="6326350"/>
            <a:ext cx="111357" cy="2992031"/>
          </a:xfrm>
          <a:prstGeom prst="rect">
            <a:avLst/>
          </a:prstGeom>
          <a:solidFill>
            <a:srgbClr val="C4010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lumMod val="50000"/>
                </a:schemeClr>
              </a:solidFill>
            </a:endParaRPr>
          </a:p>
        </p:txBody>
      </p:sp>
      <p:pic>
        <p:nvPicPr>
          <p:cNvPr id="8" name="Paveikslėlis 7"/>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10239522" y="795130"/>
            <a:ext cx="3582684" cy="3309036"/>
          </a:xfrm>
          <a:prstGeom prst="rect">
            <a:avLst/>
          </a:prstGeom>
        </p:spPr>
      </p:pic>
    </p:spTree>
    <p:extLst>
      <p:ext uri="{BB962C8B-B14F-4D97-AF65-F5344CB8AC3E}">
        <p14:creationId xmlns:p14="http://schemas.microsoft.com/office/powerpoint/2010/main" val="2694690784"/>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119EE6D-482A-9674-8DAE-E9FDCF1544EE}"/>
              </a:ext>
            </a:extLst>
          </p:cNvPr>
          <p:cNvSpPr txBox="1"/>
          <p:nvPr/>
        </p:nvSpPr>
        <p:spPr>
          <a:xfrm>
            <a:off x="5013434" y="1090355"/>
            <a:ext cx="15891642" cy="1046440"/>
          </a:xfrm>
          <a:prstGeom prst="rect">
            <a:avLst/>
          </a:prstGeom>
          <a:noFill/>
        </p:spPr>
        <p:txBody>
          <a:bodyPr wrap="square">
            <a:spAutoFit/>
          </a:bodyPr>
          <a:lstStyle/>
          <a:p>
            <a:pPr algn="ctr"/>
            <a:r>
              <a:rPr lang="lt-LT" sz="6200" b="1" dirty="0">
                <a:solidFill>
                  <a:srgbClr val="000000"/>
                </a:solidFill>
                <a:latin typeface="Times New Roman" panose="02020603050405020304" pitchFamily="18" charset="0"/>
                <a:cs typeface="Times New Roman" panose="02020603050405020304" pitchFamily="18" charset="0"/>
              </a:rPr>
              <a:t>Naujos užsieniečių teisės</a:t>
            </a:r>
          </a:p>
        </p:txBody>
      </p:sp>
      <p:graphicFrame>
        <p:nvGraphicFramePr>
          <p:cNvPr id="4" name="Table 3">
            <a:extLst>
              <a:ext uri="{FF2B5EF4-FFF2-40B4-BE49-F238E27FC236}">
                <a16:creationId xmlns:a16="http://schemas.microsoft.com/office/drawing/2014/main" id="{6C3634A5-F41E-6C5E-07E1-FDFD6174A4FB}"/>
              </a:ext>
            </a:extLst>
          </p:cNvPr>
          <p:cNvGraphicFramePr/>
          <p:nvPr>
            <p:extLst>
              <p:ext uri="{D42A27DB-BD31-4B8C-83A1-F6EECF244321}">
                <p14:modId xmlns:p14="http://schemas.microsoft.com/office/powerpoint/2010/main" val="212099626"/>
              </p:ext>
            </p:extLst>
          </p:nvPr>
        </p:nvGraphicFramePr>
        <p:xfrm>
          <a:off x="1913861" y="3484179"/>
          <a:ext cx="21657848" cy="14787402"/>
        </p:xfrm>
        <a:graphic>
          <a:graphicData uri="http://schemas.openxmlformats.org/drawingml/2006/table">
            <a:tbl>
              <a:tblPr/>
              <a:tblGrid>
                <a:gridCol w="21657848">
                  <a:extLst>
                    <a:ext uri="{9D8B030D-6E8A-4147-A177-3AD203B41FA5}">
                      <a16:colId xmlns:a16="http://schemas.microsoft.com/office/drawing/2014/main" val="20000"/>
                    </a:ext>
                  </a:extLst>
                </a:gridCol>
              </a:tblGrid>
              <a:tr h="4436997">
                <a:tc>
                  <a:txBody>
                    <a:bodyPr/>
                    <a:lstStyle/>
                    <a:p>
                      <a:pPr marL="685800" indent="-685800" algn="just">
                        <a:spcBef>
                          <a:spcPts val="600"/>
                        </a:spcBef>
                        <a:spcAft>
                          <a:spcPts val="600"/>
                        </a:spcAft>
                        <a:buFont typeface="Arial" panose="020B0604020202020204" pitchFamily="34" charset="0"/>
                        <a:buChar char="•"/>
                      </a:pPr>
                      <a:r>
                        <a:rPr lang="lt-LT" sz="5400" b="1" dirty="0">
                          <a:solidFill>
                            <a:srgbClr val="000000"/>
                          </a:solidFill>
                          <a:effectLst/>
                          <a:latin typeface="Times New Roman" panose="02020603050405020304" pitchFamily="18" charset="0"/>
                          <a:ea typeface="Times New Roman" panose="02020603050405020304" pitchFamily="18" charset="0"/>
                        </a:rPr>
                        <a:t>Teisė ieškotis naujo darbdavio nutrūkus darbo santykiams. </a:t>
                      </a:r>
                      <a:r>
                        <a:rPr lang="lt-LT" sz="5400" dirty="0">
                          <a:solidFill>
                            <a:srgbClr val="000000"/>
                          </a:solidFill>
                          <a:effectLst/>
                          <a:latin typeface="Times New Roman" panose="02020603050405020304" pitchFamily="18" charset="0"/>
                          <a:ea typeface="Times New Roman" panose="02020603050405020304" pitchFamily="18" charset="0"/>
                        </a:rPr>
                        <a:t>Užsienietis, kuriam leidimas laikinai gyventi buvo išduotas darbo pagrindu, nutrūkus darbo santykiams turi teisę ieškotis naujo darbo 3 arba 6 mėnesius apie tai pranešęs Migracijos departamentui.</a:t>
                      </a:r>
                    </a:p>
                    <a:p>
                      <a:pPr marL="685800" marR="0" lvl="0" indent="-685800" algn="just" defTabSz="1828434" rtl="0" eaLnBrk="1" fontAlgn="auto" latinLnBrk="0" hangingPunct="1">
                        <a:lnSpc>
                          <a:spcPct val="100000"/>
                        </a:lnSpc>
                        <a:spcBef>
                          <a:spcPts val="600"/>
                        </a:spcBef>
                        <a:spcAft>
                          <a:spcPts val="600"/>
                        </a:spcAft>
                        <a:buClrTx/>
                        <a:buSzTx/>
                        <a:buFont typeface="Arial" panose="020B0604020202020204" pitchFamily="34" charset="0"/>
                        <a:buChar char="•"/>
                        <a:tabLst/>
                        <a:defRPr/>
                      </a:pPr>
                      <a:r>
                        <a:rPr lang="lt-LT" sz="5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Teisė likti Lietuvoje pasibaigus turimo leidimo laikinai gyventi galiojimui. </a:t>
                      </a:r>
                      <a:r>
                        <a:rPr lang="lt-LT" sz="5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Užsienietis, kurio turimas leidimas laikinai gyventi baigė galioti Migracijos departamentui nagrinėjant prašymą jį pakeisti arba išduoti leidimą laikinai gyventi kitu pagrindu turi teisę likti Lietuvoje su teise tęsti darbą pas tą patį darbdavį ar tęsti kitą vykdytą veiklą.</a:t>
                      </a:r>
                    </a:p>
                    <a:p>
                      <a:pPr marL="685800" indent="-685800" algn="just">
                        <a:spcBef>
                          <a:spcPts val="600"/>
                        </a:spcBef>
                        <a:spcAft>
                          <a:spcPts val="600"/>
                        </a:spcAft>
                        <a:buFont typeface="Arial" panose="020B0604020202020204" pitchFamily="34" charset="0"/>
                        <a:buChar char="•"/>
                      </a:pPr>
                      <a:endParaRPr lang="lt-LT" sz="5400" dirty="0">
                        <a:solidFill>
                          <a:srgbClr val="000000"/>
                        </a:solidFill>
                        <a:effectLst/>
                        <a:latin typeface="Times New Roman" panose="02020603050405020304" pitchFamily="18" charset="0"/>
                        <a:ea typeface="Times New Roman" panose="02020603050405020304" pitchFamily="18" charset="0"/>
                      </a:endParaRPr>
                    </a:p>
                    <a:p>
                      <a:pPr algn="just">
                        <a:spcBef>
                          <a:spcPts val="600"/>
                        </a:spcBef>
                        <a:spcAft>
                          <a:spcPts val="600"/>
                        </a:spcAft>
                        <a:buNone/>
                      </a:pPr>
                      <a:endParaRPr lang="lt-LT" sz="5400" dirty="0">
                        <a:solidFill>
                          <a:srgbClr val="000000"/>
                        </a:solidFill>
                        <a:effectLst/>
                        <a:latin typeface="Times New Roman" panose="02020603050405020304" pitchFamily="18" charset="0"/>
                        <a:ea typeface="Times New Roman" panose="02020603050405020304" pitchFamily="18" charset="0"/>
                      </a:endParaRPr>
                    </a:p>
                    <a:p>
                      <a:pPr marL="0" indent="0">
                        <a:buFontTx/>
                        <a:buNone/>
                        <a:tabLst>
                          <a:tab pos="1876425" algn="l"/>
                          <a:tab pos="2338388" algn="l"/>
                        </a:tabLst>
                      </a:pPr>
                      <a:endParaRPr kumimoji="0" lang="lt-LT" sz="5400" b="0" i="0" u="none" strike="noStrike" kern="1200" cap="none" spc="0" normalizeH="0" baseline="0" noProof="0" dirty="0">
                        <a:ln>
                          <a:noFill/>
                        </a:ln>
                        <a:solidFill>
                          <a:schemeClr val="tx2">
                            <a:lumMod val="50000"/>
                          </a:schemeClr>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685800" indent="-685800">
                        <a:buFontTx/>
                        <a:buChar char="-"/>
                        <a:tabLst>
                          <a:tab pos="1876425" algn="l"/>
                          <a:tab pos="2338388" algn="l"/>
                        </a:tabLst>
                      </a:pPr>
                      <a:endParaRPr kumimoji="0" lang="lt-LT" sz="5400" b="0" i="0" u="none" strike="noStrike" kern="1200" cap="none" spc="0" normalizeH="0" baseline="0" noProof="0" dirty="0">
                        <a:ln>
                          <a:noFill/>
                        </a:ln>
                        <a:solidFill>
                          <a:schemeClr val="tx2">
                            <a:lumMod val="50000"/>
                          </a:schemeClr>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indent="0">
                        <a:buFont typeface="Arial" panose="020B0604020202020204" pitchFamily="34" charset="0"/>
                        <a:buNone/>
                        <a:tabLst>
                          <a:tab pos="1876425" algn="l"/>
                          <a:tab pos="2338388" algn="l"/>
                        </a:tabLst>
                      </a:pPr>
                      <a:endParaRPr kumimoji="0" lang="lt-LT" sz="5400" b="0" i="0" u="none" strike="noStrike" kern="1200" cap="none" spc="0" normalizeH="0" baseline="0" noProof="0" dirty="0">
                        <a:ln>
                          <a:noFill/>
                        </a:ln>
                        <a:solidFill>
                          <a:schemeClr val="tx2">
                            <a:lumMod val="50000"/>
                          </a:schemeClr>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txBody>
                  <a:tcPr marL="182809" marR="182809" marT="91404" marB="91404">
                    <a:lnL w="12240">
                      <a:noFill/>
                    </a:lnL>
                    <a:lnR w="12240">
                      <a:noFill/>
                    </a:lnR>
                    <a:lnT w="12240">
                      <a:noFill/>
                    </a:lnT>
                    <a:lnB w="38160">
                      <a:noFill/>
                    </a:lnB>
                    <a:noFill/>
                  </a:tcPr>
                </a:tc>
                <a:extLst>
                  <a:ext uri="{0D108BD9-81ED-4DB2-BD59-A6C34878D82A}">
                    <a16:rowId xmlns:a16="http://schemas.microsoft.com/office/drawing/2014/main" val="10000"/>
                  </a:ext>
                </a:extLst>
              </a:tr>
              <a:tr h="651861">
                <a:tc>
                  <a:txBody>
                    <a:bodyPr/>
                    <a:lstStyle/>
                    <a:p>
                      <a:pPr marL="0" lvl="0" indent="0" algn="just">
                        <a:lnSpc>
                          <a:spcPct val="107000"/>
                        </a:lnSpc>
                        <a:spcAft>
                          <a:spcPts val="0"/>
                        </a:spcAft>
                        <a:buFont typeface="Calibri" panose="020F0502020204030204" pitchFamily="34" charset="0"/>
                        <a:buNone/>
                      </a:pPr>
                      <a:endParaRPr lang="lt-LT" sz="5400" dirty="0">
                        <a:solidFill>
                          <a:schemeClr val="tx2"/>
                        </a:solidFill>
                      </a:endParaRPr>
                    </a:p>
                  </a:txBody>
                  <a:tcPr marL="182809" marR="182809" marT="91404" marB="91404">
                    <a:lnL w="12240">
                      <a:noFill/>
                    </a:lnL>
                    <a:lnR w="12240">
                      <a:noFill/>
                    </a:lnR>
                    <a:lnT w="38160">
                      <a:noFill/>
                    </a:lnT>
                    <a:lnB w="12240">
                      <a:noFill/>
                    </a:lnB>
                    <a:noFill/>
                  </a:tcPr>
                </a:tc>
                <a:extLst>
                  <a:ext uri="{0D108BD9-81ED-4DB2-BD59-A6C34878D82A}">
                    <a16:rowId xmlns:a16="http://schemas.microsoft.com/office/drawing/2014/main" val="10001"/>
                  </a:ext>
                </a:extLst>
              </a:tr>
              <a:tr h="514082">
                <a:tc>
                  <a:txBody>
                    <a:bodyPr/>
                    <a:lstStyle/>
                    <a:p>
                      <a:pPr marL="0" lvl="0" indent="0" algn="just">
                        <a:lnSpc>
                          <a:spcPct val="107000"/>
                        </a:lnSpc>
                        <a:spcAft>
                          <a:spcPts val="0"/>
                        </a:spcAft>
                        <a:buFont typeface="Calibri" panose="020F0502020204030204" pitchFamily="34" charset="0"/>
                        <a:buNone/>
                      </a:pPr>
                      <a:endParaRPr lang="lt-LT" sz="4000" dirty="0">
                        <a:solidFill>
                          <a:schemeClr val="tx2"/>
                        </a:solidFill>
                      </a:endParaRPr>
                    </a:p>
                  </a:txBody>
                  <a:tcPr marL="182809" marR="182809" marT="91404" marB="91404">
                    <a:lnL w="12240">
                      <a:noFill/>
                    </a:lnL>
                    <a:lnR w="12240">
                      <a:noFill/>
                    </a:lnR>
                    <a:lnT w="12240">
                      <a:noFill/>
                    </a:lnT>
                    <a:lnB w="12240">
                      <a:noFill/>
                    </a:lnB>
                    <a:noFill/>
                  </a:tcPr>
                </a:tc>
                <a:extLst>
                  <a:ext uri="{0D108BD9-81ED-4DB2-BD59-A6C34878D82A}">
                    <a16:rowId xmlns:a16="http://schemas.microsoft.com/office/drawing/2014/main" val="10002"/>
                  </a:ext>
                </a:extLst>
              </a:tr>
              <a:tr h="514082">
                <a:tc>
                  <a:txBody>
                    <a:bodyPr/>
                    <a:lstStyle/>
                    <a:p>
                      <a:pPr marL="342900" lvl="0" indent="-342900" algn="just">
                        <a:lnSpc>
                          <a:spcPct val="107000"/>
                        </a:lnSpc>
                        <a:spcAft>
                          <a:spcPts val="0"/>
                        </a:spcAft>
                        <a:buFont typeface="Calibri" panose="020F0502020204030204" pitchFamily="34" charset="0"/>
                        <a:buChar char="-"/>
                      </a:pPr>
                      <a:endParaRPr lang="lt-LT" sz="4000" dirty="0">
                        <a:solidFill>
                          <a:schemeClr val="tx2"/>
                        </a:solidFill>
                      </a:endParaRPr>
                    </a:p>
                  </a:txBody>
                  <a:tcPr marL="182809" marR="182809" marT="91404" marB="91404">
                    <a:lnL w="12240">
                      <a:noFill/>
                    </a:lnL>
                    <a:lnR w="12240">
                      <a:noFill/>
                    </a:lnR>
                    <a:lnT w="12240">
                      <a:noFill/>
                    </a:lnT>
                    <a:lnB w="12240">
                      <a:noFill/>
                    </a:lnB>
                    <a:no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4167246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5449FF-4BF8-628D-33F8-BCC5136E25C3}"/>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898C52FC-464E-64C4-77E7-4600317C3361}"/>
              </a:ext>
            </a:extLst>
          </p:cNvPr>
          <p:cNvSpPr txBox="1"/>
          <p:nvPr/>
        </p:nvSpPr>
        <p:spPr>
          <a:xfrm>
            <a:off x="3515711" y="1140768"/>
            <a:ext cx="17657380" cy="1046440"/>
          </a:xfrm>
          <a:prstGeom prst="rect">
            <a:avLst/>
          </a:prstGeom>
          <a:noFill/>
        </p:spPr>
        <p:txBody>
          <a:bodyPr wrap="square">
            <a:spAutoFit/>
          </a:bodyPr>
          <a:lstStyle/>
          <a:p>
            <a:pPr algn="ctr"/>
            <a:r>
              <a:rPr lang="lt-LT" sz="6200" b="1" dirty="0">
                <a:solidFill>
                  <a:srgbClr val="000000"/>
                </a:solidFill>
                <a:latin typeface="Times New Roman" panose="02020603050405020304" pitchFamily="18" charset="0"/>
                <a:cs typeface="Times New Roman" panose="02020603050405020304" pitchFamily="18" charset="0"/>
              </a:rPr>
              <a:t>Leidimų laikinai gyventi išdavimo sąlygų pokyčiai</a:t>
            </a:r>
          </a:p>
        </p:txBody>
      </p:sp>
      <p:graphicFrame>
        <p:nvGraphicFramePr>
          <p:cNvPr id="4" name="Table 3">
            <a:extLst>
              <a:ext uri="{FF2B5EF4-FFF2-40B4-BE49-F238E27FC236}">
                <a16:creationId xmlns:a16="http://schemas.microsoft.com/office/drawing/2014/main" id="{7A58D41D-DAD8-4D61-543C-38EEDDFA2D99}"/>
              </a:ext>
            </a:extLst>
          </p:cNvPr>
          <p:cNvGraphicFramePr/>
          <p:nvPr>
            <p:extLst>
              <p:ext uri="{D42A27DB-BD31-4B8C-83A1-F6EECF244321}">
                <p14:modId xmlns:p14="http://schemas.microsoft.com/office/powerpoint/2010/main" val="2534051050"/>
              </p:ext>
            </p:extLst>
          </p:nvPr>
        </p:nvGraphicFramePr>
        <p:xfrm>
          <a:off x="1913861" y="3171111"/>
          <a:ext cx="21657848" cy="12699522"/>
        </p:xfrm>
        <a:graphic>
          <a:graphicData uri="http://schemas.openxmlformats.org/drawingml/2006/table">
            <a:tbl>
              <a:tblPr/>
              <a:tblGrid>
                <a:gridCol w="21657848">
                  <a:extLst>
                    <a:ext uri="{9D8B030D-6E8A-4147-A177-3AD203B41FA5}">
                      <a16:colId xmlns:a16="http://schemas.microsoft.com/office/drawing/2014/main" val="20000"/>
                    </a:ext>
                  </a:extLst>
                </a:gridCol>
              </a:tblGrid>
              <a:tr h="7512127">
                <a:tc>
                  <a:txBody>
                    <a:bodyPr/>
                    <a:lstStyle/>
                    <a:p>
                      <a:pPr marL="0" indent="0" algn="just">
                        <a:spcBef>
                          <a:spcPts val="600"/>
                        </a:spcBef>
                        <a:spcAft>
                          <a:spcPts val="600"/>
                        </a:spcAft>
                        <a:buFont typeface="Arial" panose="020B0604020202020204" pitchFamily="34" charset="0"/>
                        <a:buNone/>
                      </a:pPr>
                      <a:r>
                        <a:rPr lang="lt-LT" sz="5400" dirty="0">
                          <a:solidFill>
                            <a:srgbClr val="000000"/>
                          </a:solidFill>
                          <a:effectLst/>
                          <a:latin typeface="Times New Roman" panose="02020603050405020304" pitchFamily="18" charset="0"/>
                          <a:ea typeface="Calibri" panose="020F0502020204030204" pitchFamily="34" charset="0"/>
                        </a:rPr>
                        <a:t>Užsienietis turi atitikti vieną iš trijų sąlygų:</a:t>
                      </a:r>
                    </a:p>
                    <a:p>
                      <a:pPr marL="685800" marR="0" lvl="0" indent="-685800" algn="just" defTabSz="1828434" rtl="0" eaLnBrk="1" fontAlgn="auto" latinLnBrk="0" hangingPunct="1">
                        <a:lnSpc>
                          <a:spcPct val="100000"/>
                        </a:lnSpc>
                        <a:spcBef>
                          <a:spcPts val="600"/>
                        </a:spcBef>
                        <a:spcAft>
                          <a:spcPts val="600"/>
                        </a:spcAft>
                        <a:buClrTx/>
                        <a:buSzTx/>
                        <a:buFont typeface="Arial" panose="020B0604020202020204" pitchFamily="34" charset="0"/>
                        <a:buChar char="•"/>
                        <a:tabLst/>
                        <a:defRPr/>
                      </a:pPr>
                      <a:r>
                        <a:rPr lang="lt-LT" sz="5400" dirty="0">
                          <a:solidFill>
                            <a:srgbClr val="000000"/>
                          </a:solidFill>
                          <a:effectLst/>
                          <a:latin typeface="Times New Roman" panose="02020603050405020304" pitchFamily="18" charset="0"/>
                          <a:ea typeface="Calibri" panose="020F0502020204030204" pitchFamily="34" charset="0"/>
                        </a:rPr>
                        <a:t>Turi reikiamą kvalifikaciją, susijusia su atliktinu darbu, arba</a:t>
                      </a:r>
                    </a:p>
                    <a:p>
                      <a:pPr marL="685800" marR="0" lvl="0" indent="-685800" algn="just" defTabSz="1828434" rtl="0" eaLnBrk="1" fontAlgn="auto" latinLnBrk="0" hangingPunct="1">
                        <a:lnSpc>
                          <a:spcPct val="100000"/>
                        </a:lnSpc>
                        <a:spcBef>
                          <a:spcPts val="600"/>
                        </a:spcBef>
                        <a:spcAft>
                          <a:spcPts val="600"/>
                        </a:spcAft>
                        <a:buClrTx/>
                        <a:buSzTx/>
                        <a:buFont typeface="Arial" panose="020B0604020202020204" pitchFamily="34" charset="0"/>
                        <a:buChar char="•"/>
                        <a:tabLst/>
                        <a:defRPr/>
                      </a:pPr>
                      <a:r>
                        <a:rPr lang="lt-LT" sz="5400" dirty="0">
                          <a:solidFill>
                            <a:srgbClr val="000000"/>
                          </a:solidFill>
                          <a:effectLst/>
                          <a:latin typeface="Times New Roman" panose="02020603050405020304" pitchFamily="18" charset="0"/>
                          <a:ea typeface="Calibri" panose="020F0502020204030204" pitchFamily="34" charset="0"/>
                        </a:rPr>
                        <a:t>Turi ne mažesnę negu vienų metų darbo patirtį per pastaruosius 3 metus, susijusią su atliktinu darbu, arba</a:t>
                      </a:r>
                    </a:p>
                    <a:p>
                      <a:pPr marL="685800" indent="-685800" algn="just">
                        <a:spcBef>
                          <a:spcPts val="600"/>
                        </a:spcBef>
                        <a:spcAft>
                          <a:spcPts val="600"/>
                        </a:spcAft>
                        <a:buFont typeface="Arial" panose="020B0604020202020204" pitchFamily="34" charset="0"/>
                        <a:buChar char="•"/>
                      </a:pPr>
                      <a:r>
                        <a:rPr lang="lt-LT" sz="5400" dirty="0">
                          <a:solidFill>
                            <a:srgbClr val="000000"/>
                          </a:solidFill>
                          <a:effectLst/>
                          <a:latin typeface="Times New Roman" panose="02020603050405020304" pitchFamily="18" charset="0"/>
                          <a:ea typeface="Calibri" panose="020F0502020204030204" pitchFamily="34" charset="0"/>
                        </a:rPr>
                        <a:t>Darbdavys įsipareigoja mokėti mėnesinį darbo užmokestį, ne mažesnį negu paskutinis paskelbtas kalendorinių metų vidutinis BDU dydis.</a:t>
                      </a:r>
                    </a:p>
                    <a:p>
                      <a:pPr marL="0" marR="0" lvl="0" indent="0" algn="just" defTabSz="1828434" rtl="0" eaLnBrk="1" fontAlgn="auto" latinLnBrk="0" hangingPunct="1">
                        <a:lnSpc>
                          <a:spcPct val="100000"/>
                        </a:lnSpc>
                        <a:spcBef>
                          <a:spcPts val="600"/>
                        </a:spcBef>
                        <a:spcAft>
                          <a:spcPts val="600"/>
                        </a:spcAft>
                        <a:buClrTx/>
                        <a:buSzTx/>
                        <a:buFont typeface="Arial" panose="020B0604020202020204" pitchFamily="34" charset="0"/>
                        <a:buNone/>
                        <a:tabLst/>
                        <a:defRPr/>
                      </a:pPr>
                      <a:r>
                        <a:rPr lang="lt-LT" sz="5400" dirty="0">
                          <a:solidFill>
                            <a:srgbClr val="000000"/>
                          </a:solidFill>
                          <a:effectLst/>
                          <a:latin typeface="Times New Roman" panose="02020603050405020304" pitchFamily="18" charset="0"/>
                          <a:ea typeface="Times New Roman" panose="02020603050405020304" pitchFamily="18" charset="0"/>
                        </a:rPr>
                        <a:t>Trumpinamas terminas (nuo 2 mėn. iki 1 mėn.), kuriam Migracijos departamentas gali stabdyti prašymo išduoti ar pakeisti leidimą gyventi nagrinėjimą.</a:t>
                      </a:r>
                    </a:p>
                    <a:p>
                      <a:pPr marL="0" indent="0" algn="just">
                        <a:spcBef>
                          <a:spcPts val="600"/>
                        </a:spcBef>
                        <a:spcAft>
                          <a:spcPts val="600"/>
                        </a:spcAft>
                        <a:buFont typeface="Arial" panose="020B0604020202020204" pitchFamily="34" charset="0"/>
                        <a:buNone/>
                      </a:pPr>
                      <a:endParaRPr lang="lt-LT" sz="5400" dirty="0">
                        <a:solidFill>
                          <a:srgbClr val="000000"/>
                        </a:solidFill>
                        <a:effectLst/>
                        <a:latin typeface="Times New Roman" panose="02020603050405020304" pitchFamily="18" charset="0"/>
                        <a:ea typeface="Calibri" panose="020F0502020204030204" pitchFamily="34" charset="0"/>
                      </a:endParaRPr>
                    </a:p>
                    <a:p>
                      <a:pPr marL="685800" indent="-685800" algn="just">
                        <a:spcBef>
                          <a:spcPts val="600"/>
                        </a:spcBef>
                        <a:spcAft>
                          <a:spcPts val="600"/>
                        </a:spcAft>
                        <a:buFont typeface="Arial" panose="020B0604020202020204" pitchFamily="34" charset="0"/>
                        <a:buChar char="•"/>
                      </a:pPr>
                      <a:endParaRPr lang="lt-LT" sz="5400" dirty="0">
                        <a:solidFill>
                          <a:srgbClr val="000000"/>
                        </a:solidFill>
                        <a:effectLst/>
                        <a:latin typeface="Times New Roman" panose="02020603050405020304" pitchFamily="18" charset="0"/>
                        <a:ea typeface="Calibri" panose="020F0502020204030204" pitchFamily="34" charset="0"/>
                      </a:endParaRPr>
                    </a:p>
                  </a:txBody>
                  <a:tcPr marL="182809" marR="182809" marT="91404" marB="91404">
                    <a:lnL w="12240">
                      <a:noFill/>
                    </a:lnL>
                    <a:lnR w="12240">
                      <a:noFill/>
                    </a:lnR>
                    <a:lnT w="12240">
                      <a:noFill/>
                    </a:lnT>
                    <a:lnB w="38160">
                      <a:noFill/>
                    </a:lnB>
                    <a:noFill/>
                  </a:tcPr>
                </a:tc>
                <a:extLst>
                  <a:ext uri="{0D108BD9-81ED-4DB2-BD59-A6C34878D82A}">
                    <a16:rowId xmlns:a16="http://schemas.microsoft.com/office/drawing/2014/main" val="10000"/>
                  </a:ext>
                </a:extLst>
              </a:tr>
              <a:tr h="877439">
                <a:tc>
                  <a:txBody>
                    <a:bodyPr/>
                    <a:lstStyle/>
                    <a:p>
                      <a:pPr marL="0" lvl="0" indent="0" algn="just">
                        <a:lnSpc>
                          <a:spcPct val="107000"/>
                        </a:lnSpc>
                        <a:spcAft>
                          <a:spcPts val="0"/>
                        </a:spcAft>
                        <a:buFont typeface="Calibri" panose="020F0502020204030204" pitchFamily="34" charset="0"/>
                        <a:buNone/>
                      </a:pPr>
                      <a:endParaRPr lang="lt-LT" sz="5400" dirty="0">
                        <a:solidFill>
                          <a:schemeClr val="tx2"/>
                        </a:solidFill>
                      </a:endParaRPr>
                    </a:p>
                  </a:txBody>
                  <a:tcPr marL="182809" marR="182809" marT="91404" marB="91404">
                    <a:lnL w="12240">
                      <a:noFill/>
                    </a:lnL>
                    <a:lnR w="12240">
                      <a:noFill/>
                    </a:lnR>
                    <a:lnT w="38160">
                      <a:noFill/>
                    </a:lnT>
                    <a:lnB w="12240">
                      <a:noFill/>
                    </a:lnB>
                    <a:noFill/>
                  </a:tcPr>
                </a:tc>
                <a:extLst>
                  <a:ext uri="{0D108BD9-81ED-4DB2-BD59-A6C34878D82A}">
                    <a16:rowId xmlns:a16="http://schemas.microsoft.com/office/drawing/2014/main" val="10001"/>
                  </a:ext>
                </a:extLst>
              </a:tr>
              <a:tr h="691981">
                <a:tc>
                  <a:txBody>
                    <a:bodyPr/>
                    <a:lstStyle/>
                    <a:p>
                      <a:pPr marL="0" lvl="0" indent="0" algn="just">
                        <a:lnSpc>
                          <a:spcPct val="107000"/>
                        </a:lnSpc>
                        <a:spcAft>
                          <a:spcPts val="0"/>
                        </a:spcAft>
                        <a:buFont typeface="Calibri" panose="020F0502020204030204" pitchFamily="34" charset="0"/>
                        <a:buNone/>
                      </a:pPr>
                      <a:endParaRPr lang="lt-LT" sz="4000" dirty="0">
                        <a:solidFill>
                          <a:schemeClr val="tx2"/>
                        </a:solidFill>
                      </a:endParaRPr>
                    </a:p>
                  </a:txBody>
                  <a:tcPr marL="182809" marR="182809" marT="91404" marB="91404">
                    <a:lnL w="12240">
                      <a:noFill/>
                    </a:lnL>
                    <a:lnR w="12240">
                      <a:noFill/>
                    </a:lnR>
                    <a:lnT w="12240">
                      <a:noFill/>
                    </a:lnT>
                    <a:lnB w="12240">
                      <a:noFill/>
                    </a:lnB>
                    <a:noFill/>
                  </a:tcPr>
                </a:tc>
                <a:extLst>
                  <a:ext uri="{0D108BD9-81ED-4DB2-BD59-A6C34878D82A}">
                    <a16:rowId xmlns:a16="http://schemas.microsoft.com/office/drawing/2014/main" val="10002"/>
                  </a:ext>
                </a:extLst>
              </a:tr>
              <a:tr h="691981">
                <a:tc>
                  <a:txBody>
                    <a:bodyPr/>
                    <a:lstStyle/>
                    <a:p>
                      <a:pPr marL="342900" lvl="0" indent="-342900" algn="just">
                        <a:lnSpc>
                          <a:spcPct val="107000"/>
                        </a:lnSpc>
                        <a:spcAft>
                          <a:spcPts val="0"/>
                        </a:spcAft>
                        <a:buFont typeface="Calibri" panose="020F0502020204030204" pitchFamily="34" charset="0"/>
                        <a:buChar char="-"/>
                      </a:pPr>
                      <a:endParaRPr lang="lt-LT" sz="4000" dirty="0">
                        <a:solidFill>
                          <a:schemeClr val="tx2"/>
                        </a:solidFill>
                      </a:endParaRPr>
                    </a:p>
                  </a:txBody>
                  <a:tcPr marL="182809" marR="182809" marT="91404" marB="91404">
                    <a:lnL w="12240">
                      <a:noFill/>
                    </a:lnL>
                    <a:lnR w="12240">
                      <a:noFill/>
                    </a:lnR>
                    <a:lnT w="12240">
                      <a:noFill/>
                    </a:lnT>
                    <a:lnB w="12240">
                      <a:noFill/>
                    </a:lnB>
                    <a:no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5494456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4D98B3-05E9-D04D-5992-452237FF8B5B}"/>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6FD15D20-4845-E46D-FD93-E0CA6D35B908}"/>
              </a:ext>
            </a:extLst>
          </p:cNvPr>
          <p:cNvSpPr txBox="1"/>
          <p:nvPr/>
        </p:nvSpPr>
        <p:spPr>
          <a:xfrm>
            <a:off x="3515711" y="1140768"/>
            <a:ext cx="17657380" cy="1046440"/>
          </a:xfrm>
          <a:prstGeom prst="rect">
            <a:avLst/>
          </a:prstGeom>
          <a:noFill/>
        </p:spPr>
        <p:txBody>
          <a:bodyPr wrap="square">
            <a:spAutoFit/>
          </a:bodyPr>
          <a:lstStyle/>
          <a:p>
            <a:pPr algn="ctr"/>
            <a:r>
              <a:rPr lang="lt-LT" sz="6200" b="1" dirty="0">
                <a:solidFill>
                  <a:srgbClr val="000000"/>
                </a:solidFill>
                <a:latin typeface="Times New Roman" panose="02020603050405020304" pitchFamily="18" charset="0"/>
                <a:cs typeface="Times New Roman" panose="02020603050405020304" pitchFamily="18" charset="0"/>
              </a:rPr>
              <a:t>Kvotos netaikymo nuostatų plėtimas</a:t>
            </a:r>
          </a:p>
        </p:txBody>
      </p:sp>
      <p:graphicFrame>
        <p:nvGraphicFramePr>
          <p:cNvPr id="4" name="Table 3">
            <a:extLst>
              <a:ext uri="{FF2B5EF4-FFF2-40B4-BE49-F238E27FC236}">
                <a16:creationId xmlns:a16="http://schemas.microsoft.com/office/drawing/2014/main" id="{16559C21-FAC7-3AA1-3590-194743F25B39}"/>
              </a:ext>
            </a:extLst>
          </p:cNvPr>
          <p:cNvGraphicFramePr/>
          <p:nvPr>
            <p:extLst>
              <p:ext uri="{D42A27DB-BD31-4B8C-83A1-F6EECF244321}">
                <p14:modId xmlns:p14="http://schemas.microsoft.com/office/powerpoint/2010/main" val="1695503452"/>
              </p:ext>
            </p:extLst>
          </p:nvPr>
        </p:nvGraphicFramePr>
        <p:xfrm>
          <a:off x="1913861" y="3171111"/>
          <a:ext cx="21657848" cy="10596402"/>
        </p:xfrm>
        <a:graphic>
          <a:graphicData uri="http://schemas.openxmlformats.org/drawingml/2006/table">
            <a:tbl>
              <a:tblPr/>
              <a:tblGrid>
                <a:gridCol w="21657848">
                  <a:extLst>
                    <a:ext uri="{9D8B030D-6E8A-4147-A177-3AD203B41FA5}">
                      <a16:colId xmlns:a16="http://schemas.microsoft.com/office/drawing/2014/main" val="20000"/>
                    </a:ext>
                  </a:extLst>
                </a:gridCol>
              </a:tblGrid>
              <a:tr h="7512127">
                <a:tc>
                  <a:txBody>
                    <a:bodyPr/>
                    <a:lstStyle/>
                    <a:p>
                      <a:pPr algn="just">
                        <a:spcBef>
                          <a:spcPts val="600"/>
                        </a:spcBef>
                        <a:spcAft>
                          <a:spcPts val="600"/>
                        </a:spcAft>
                        <a:buNone/>
                      </a:pPr>
                      <a:r>
                        <a:rPr lang="lt-LT" sz="5400" dirty="0">
                          <a:solidFill>
                            <a:srgbClr val="000000"/>
                          </a:solidFill>
                          <a:effectLst/>
                          <a:latin typeface="Times New Roman" panose="02020603050405020304" pitchFamily="18" charset="0"/>
                          <a:ea typeface="Times New Roman" panose="02020603050405020304" pitchFamily="18" charset="0"/>
                        </a:rPr>
                        <a:t>Užsieniečiai, gaunantys leidimus laikinai gyventi darbo pagrindu neįskaičiuojami į kvotą, jeigu:</a:t>
                      </a:r>
                    </a:p>
                    <a:p>
                      <a:pPr marL="685800" indent="-685800" algn="just">
                        <a:spcBef>
                          <a:spcPts val="600"/>
                        </a:spcBef>
                        <a:spcAft>
                          <a:spcPts val="600"/>
                        </a:spcAft>
                        <a:buFont typeface="Arial" panose="020B0604020202020204" pitchFamily="34" charset="0"/>
                        <a:buChar char="•"/>
                      </a:pPr>
                      <a:r>
                        <a:rPr lang="lt-LT" sz="5400" dirty="0">
                          <a:solidFill>
                            <a:srgbClr val="000000"/>
                          </a:solidFill>
                          <a:effectLst/>
                          <a:latin typeface="Times New Roman" panose="02020603050405020304" pitchFamily="18" charset="0"/>
                          <a:ea typeface="Times New Roman" panose="02020603050405020304" pitchFamily="18" charset="0"/>
                        </a:rPr>
                        <a:t>jie Lietuvoje pabaigė mokymąsi pagal bendrojo ugdymo arba formaliojo profesinio ugdymo programą ir kreipiasi nepraėjus 5 metams nuo mokymosi baigimo;</a:t>
                      </a:r>
                    </a:p>
                    <a:p>
                      <a:pPr marL="685800" indent="-685800" algn="just">
                        <a:spcBef>
                          <a:spcPts val="600"/>
                        </a:spcBef>
                        <a:spcAft>
                          <a:spcPts val="600"/>
                        </a:spcAft>
                        <a:buFont typeface="Arial" panose="020B0604020202020204" pitchFamily="34" charset="0"/>
                        <a:buChar char="•"/>
                      </a:pPr>
                      <a:r>
                        <a:rPr lang="lt-LT" sz="5400" dirty="0">
                          <a:solidFill>
                            <a:srgbClr val="000000"/>
                          </a:solidFill>
                          <a:effectLst/>
                          <a:latin typeface="Times New Roman" panose="02020603050405020304" pitchFamily="18" charset="0"/>
                          <a:ea typeface="Times New Roman" panose="02020603050405020304" pitchFamily="18" charset="0"/>
                        </a:rPr>
                        <a:t>jiems suteikta laikinoji apsauga;</a:t>
                      </a:r>
                    </a:p>
                    <a:p>
                      <a:pPr marL="685800" indent="-685800" algn="just">
                        <a:spcBef>
                          <a:spcPts val="600"/>
                        </a:spcBef>
                        <a:spcAft>
                          <a:spcPts val="600"/>
                        </a:spcAft>
                        <a:buFont typeface="Arial" panose="020B0604020202020204" pitchFamily="34" charset="0"/>
                        <a:buChar char="•"/>
                      </a:pPr>
                      <a:r>
                        <a:rPr lang="lt-LT" sz="5400" dirty="0">
                          <a:solidFill>
                            <a:srgbClr val="000000"/>
                          </a:solidFill>
                          <a:effectLst/>
                          <a:latin typeface="Times New Roman" panose="02020603050405020304" pitchFamily="18" charset="0"/>
                          <a:ea typeface="Times New Roman" panose="02020603050405020304" pitchFamily="18" charset="0"/>
                        </a:rPr>
                        <a:t>jie turi leidimą laikinai gyventi šeimos susijungimo pagrindu arba dėl kokių nors priežasčių negali būti grąžinti ar išsiųsti į užsienio valstybę ir turi tuo pagrindu išduotą leidimą laikinai gyventi.</a:t>
                      </a:r>
                      <a:endParaRPr lang="lt-LT" sz="5400" dirty="0">
                        <a:effectLst/>
                        <a:latin typeface="Times New Roman" panose="02020603050405020304" pitchFamily="18" charset="0"/>
                        <a:ea typeface="Times New Roman" panose="02020603050405020304" pitchFamily="18" charset="0"/>
                      </a:endParaRPr>
                    </a:p>
                  </a:txBody>
                  <a:tcPr marL="182809" marR="182809" marT="91404" marB="91404">
                    <a:lnL w="12240">
                      <a:noFill/>
                    </a:lnL>
                    <a:lnR w="12240">
                      <a:noFill/>
                    </a:lnR>
                    <a:lnT w="12240">
                      <a:noFill/>
                    </a:lnT>
                    <a:lnB w="38160">
                      <a:noFill/>
                    </a:lnB>
                    <a:noFill/>
                  </a:tcPr>
                </a:tc>
                <a:extLst>
                  <a:ext uri="{0D108BD9-81ED-4DB2-BD59-A6C34878D82A}">
                    <a16:rowId xmlns:a16="http://schemas.microsoft.com/office/drawing/2014/main" val="10000"/>
                  </a:ext>
                </a:extLst>
              </a:tr>
              <a:tr h="877439">
                <a:tc>
                  <a:txBody>
                    <a:bodyPr/>
                    <a:lstStyle/>
                    <a:p>
                      <a:pPr marL="0" lvl="0" indent="0" algn="just">
                        <a:lnSpc>
                          <a:spcPct val="107000"/>
                        </a:lnSpc>
                        <a:spcAft>
                          <a:spcPts val="0"/>
                        </a:spcAft>
                        <a:buFont typeface="Calibri" panose="020F0502020204030204" pitchFamily="34" charset="0"/>
                        <a:buNone/>
                      </a:pPr>
                      <a:endParaRPr lang="lt-LT" sz="5400" dirty="0">
                        <a:solidFill>
                          <a:schemeClr val="tx2"/>
                        </a:solidFill>
                      </a:endParaRPr>
                    </a:p>
                  </a:txBody>
                  <a:tcPr marL="182809" marR="182809" marT="91404" marB="91404">
                    <a:lnL w="12240">
                      <a:noFill/>
                    </a:lnL>
                    <a:lnR w="12240">
                      <a:noFill/>
                    </a:lnR>
                    <a:lnT w="38160">
                      <a:noFill/>
                    </a:lnT>
                    <a:lnB w="12240">
                      <a:noFill/>
                    </a:lnB>
                    <a:noFill/>
                  </a:tcPr>
                </a:tc>
                <a:extLst>
                  <a:ext uri="{0D108BD9-81ED-4DB2-BD59-A6C34878D82A}">
                    <a16:rowId xmlns:a16="http://schemas.microsoft.com/office/drawing/2014/main" val="10001"/>
                  </a:ext>
                </a:extLst>
              </a:tr>
              <a:tr h="691981">
                <a:tc>
                  <a:txBody>
                    <a:bodyPr/>
                    <a:lstStyle/>
                    <a:p>
                      <a:pPr marL="0" lvl="0" indent="0" algn="just">
                        <a:lnSpc>
                          <a:spcPct val="107000"/>
                        </a:lnSpc>
                        <a:spcAft>
                          <a:spcPts val="0"/>
                        </a:spcAft>
                        <a:buFont typeface="Calibri" panose="020F0502020204030204" pitchFamily="34" charset="0"/>
                        <a:buNone/>
                      </a:pPr>
                      <a:endParaRPr lang="lt-LT" sz="4000" dirty="0">
                        <a:solidFill>
                          <a:schemeClr val="tx2"/>
                        </a:solidFill>
                      </a:endParaRPr>
                    </a:p>
                  </a:txBody>
                  <a:tcPr marL="182809" marR="182809" marT="91404" marB="91404">
                    <a:lnL w="12240">
                      <a:noFill/>
                    </a:lnL>
                    <a:lnR w="12240">
                      <a:noFill/>
                    </a:lnR>
                    <a:lnT w="12240">
                      <a:noFill/>
                    </a:lnT>
                    <a:lnB w="12240">
                      <a:noFill/>
                    </a:lnB>
                    <a:noFill/>
                  </a:tcPr>
                </a:tc>
                <a:extLst>
                  <a:ext uri="{0D108BD9-81ED-4DB2-BD59-A6C34878D82A}">
                    <a16:rowId xmlns:a16="http://schemas.microsoft.com/office/drawing/2014/main" val="10002"/>
                  </a:ext>
                </a:extLst>
              </a:tr>
              <a:tr h="691981">
                <a:tc>
                  <a:txBody>
                    <a:bodyPr/>
                    <a:lstStyle/>
                    <a:p>
                      <a:pPr marL="342900" lvl="0" indent="-342900" algn="just">
                        <a:lnSpc>
                          <a:spcPct val="107000"/>
                        </a:lnSpc>
                        <a:spcAft>
                          <a:spcPts val="0"/>
                        </a:spcAft>
                        <a:buFont typeface="Calibri" panose="020F0502020204030204" pitchFamily="34" charset="0"/>
                        <a:buChar char="-"/>
                      </a:pPr>
                      <a:endParaRPr lang="lt-LT" sz="4000" dirty="0">
                        <a:solidFill>
                          <a:schemeClr val="tx2"/>
                        </a:solidFill>
                      </a:endParaRPr>
                    </a:p>
                  </a:txBody>
                  <a:tcPr marL="182809" marR="182809" marT="91404" marB="91404">
                    <a:lnL w="12240">
                      <a:noFill/>
                    </a:lnL>
                    <a:lnR w="12240">
                      <a:noFill/>
                    </a:lnR>
                    <a:lnT w="12240">
                      <a:noFill/>
                    </a:lnT>
                    <a:lnB w="12240">
                      <a:noFill/>
                    </a:lnB>
                    <a:no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445983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ACA8F6-EA51-E9DB-2295-D0F04123985F}"/>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53C4D8BE-7F3F-797F-CC89-16D9B2A96F72}"/>
              </a:ext>
            </a:extLst>
          </p:cNvPr>
          <p:cNvSpPr txBox="1"/>
          <p:nvPr/>
        </p:nvSpPr>
        <p:spPr>
          <a:xfrm>
            <a:off x="3515711" y="1140768"/>
            <a:ext cx="17657380" cy="1046440"/>
          </a:xfrm>
          <a:prstGeom prst="rect">
            <a:avLst/>
          </a:prstGeom>
          <a:noFill/>
        </p:spPr>
        <p:txBody>
          <a:bodyPr wrap="square">
            <a:spAutoFit/>
          </a:bodyPr>
          <a:lstStyle/>
          <a:p>
            <a:pPr algn="ctr"/>
            <a:r>
              <a:rPr lang="lt-LT" sz="6200" b="1" dirty="0">
                <a:solidFill>
                  <a:srgbClr val="000000"/>
                </a:solidFill>
                <a:latin typeface="Times New Roman" panose="02020603050405020304" pitchFamily="18" charset="0"/>
                <a:ea typeface="Times New Roman" panose="02020603050405020304" pitchFamily="18" charset="0"/>
              </a:rPr>
              <a:t>Darbdaviams taikomų reikalavimų pokyčiai</a:t>
            </a:r>
            <a:endParaRPr lang="lt-LT" sz="6200" b="1" dirty="0">
              <a:solidFill>
                <a:srgbClr val="000000"/>
              </a:solidFill>
              <a:latin typeface="Times New Roman" panose="02020603050405020304" pitchFamily="18" charset="0"/>
              <a:cs typeface="Times New Roman" panose="02020603050405020304" pitchFamily="18" charset="0"/>
            </a:endParaRPr>
          </a:p>
        </p:txBody>
      </p:sp>
      <p:graphicFrame>
        <p:nvGraphicFramePr>
          <p:cNvPr id="4" name="Table 3">
            <a:extLst>
              <a:ext uri="{FF2B5EF4-FFF2-40B4-BE49-F238E27FC236}">
                <a16:creationId xmlns:a16="http://schemas.microsoft.com/office/drawing/2014/main" id="{B5A5E6A6-AE40-D8DD-780D-107F5D0BA3EC}"/>
              </a:ext>
            </a:extLst>
          </p:cNvPr>
          <p:cNvGraphicFramePr/>
          <p:nvPr>
            <p:extLst>
              <p:ext uri="{D42A27DB-BD31-4B8C-83A1-F6EECF244321}">
                <p14:modId xmlns:p14="http://schemas.microsoft.com/office/powerpoint/2010/main" val="315813238"/>
              </p:ext>
            </p:extLst>
          </p:nvPr>
        </p:nvGraphicFramePr>
        <p:xfrm>
          <a:off x="1913861" y="3171111"/>
          <a:ext cx="21657848" cy="11785122"/>
        </p:xfrm>
        <a:graphic>
          <a:graphicData uri="http://schemas.openxmlformats.org/drawingml/2006/table">
            <a:tbl>
              <a:tblPr/>
              <a:tblGrid>
                <a:gridCol w="21657848">
                  <a:extLst>
                    <a:ext uri="{9D8B030D-6E8A-4147-A177-3AD203B41FA5}">
                      <a16:colId xmlns:a16="http://schemas.microsoft.com/office/drawing/2014/main" val="20000"/>
                    </a:ext>
                  </a:extLst>
                </a:gridCol>
              </a:tblGrid>
              <a:tr h="7512127">
                <a:tc>
                  <a:txBody>
                    <a:bodyPr/>
                    <a:lstStyle/>
                    <a:p>
                      <a:pPr marL="0" indent="0" algn="just">
                        <a:buFont typeface="Arial" panose="020B0604020202020204" pitchFamily="34" charset="0"/>
                        <a:buNone/>
                      </a:pPr>
                      <a:r>
                        <a:rPr lang="lt-LT" sz="5400" kern="1200" dirty="0">
                          <a:solidFill>
                            <a:srgbClr val="000000"/>
                          </a:solidFill>
                          <a:effectLst/>
                          <a:latin typeface="Times New Roman" panose="02020603050405020304" pitchFamily="18" charset="0"/>
                          <a:ea typeface="+mn-ea"/>
                          <a:cs typeface="Times New Roman" panose="02020603050405020304" pitchFamily="18" charset="0"/>
                        </a:rPr>
                        <a:t>Leidimą laikinai gyventi išduoti ar pakeisti atsisakoma, jeigu darbdavys yra:</a:t>
                      </a:r>
                    </a:p>
                    <a:p>
                      <a:pPr marL="685800" indent="-685800" algn="just">
                        <a:buFont typeface="Arial" panose="020B0604020202020204" pitchFamily="34" charset="0"/>
                        <a:buChar char="•"/>
                      </a:pPr>
                      <a:r>
                        <a:rPr lang="lt-LT" sz="5400" kern="1200" dirty="0">
                          <a:solidFill>
                            <a:srgbClr val="000000"/>
                          </a:solidFill>
                          <a:effectLst/>
                          <a:latin typeface="Times New Roman" panose="02020603050405020304" pitchFamily="18" charset="0"/>
                          <a:ea typeface="+mn-ea"/>
                          <a:cs typeface="Times New Roman" panose="02020603050405020304" pitchFamily="18" charset="0"/>
                        </a:rPr>
                        <a:t>baustas už leidimą dirbti nelegalų darbą (Užimtumo įstatymo 56 str., 56</a:t>
                      </a:r>
                      <a:r>
                        <a:rPr lang="lt-LT" sz="5400" kern="1200" baseline="30000" dirty="0">
                          <a:solidFill>
                            <a:srgbClr val="000000"/>
                          </a:solidFill>
                          <a:effectLst/>
                          <a:latin typeface="Times New Roman" panose="02020603050405020304" pitchFamily="18" charset="0"/>
                          <a:ea typeface="+mn-ea"/>
                          <a:cs typeface="Times New Roman" panose="02020603050405020304" pitchFamily="18" charset="0"/>
                        </a:rPr>
                        <a:t>1</a:t>
                      </a:r>
                      <a:r>
                        <a:rPr lang="lt-LT" sz="5400" kern="1200" dirty="0">
                          <a:solidFill>
                            <a:srgbClr val="000000"/>
                          </a:solidFill>
                          <a:effectLst/>
                          <a:latin typeface="Times New Roman" panose="02020603050405020304" pitchFamily="18" charset="0"/>
                          <a:ea typeface="+mn-ea"/>
                          <a:cs typeface="Times New Roman" panose="02020603050405020304" pitchFamily="18" charset="0"/>
                        </a:rPr>
                        <a:t> str.), arba</a:t>
                      </a:r>
                    </a:p>
                    <a:p>
                      <a:pPr marL="685800" indent="-685800" algn="just">
                        <a:buFont typeface="Arial" panose="020B0604020202020204" pitchFamily="34" charset="0"/>
                        <a:buChar char="•"/>
                      </a:pPr>
                      <a:r>
                        <a:rPr lang="lt-LT" sz="5400" kern="1200" dirty="0">
                          <a:solidFill>
                            <a:srgbClr val="000000"/>
                          </a:solidFill>
                          <a:effectLst/>
                          <a:latin typeface="Times New Roman" panose="02020603050405020304" pitchFamily="18" charset="0"/>
                          <a:ea typeface="+mn-ea"/>
                          <a:cs typeface="Times New Roman" panose="02020603050405020304" pitchFamily="18" charset="0"/>
                        </a:rPr>
                        <a:t>baustas už nedeklaruotą darbą (Užimtumo įstatymo 58 str.), arba</a:t>
                      </a:r>
                    </a:p>
                    <a:p>
                      <a:pPr marL="685800" indent="-685800" algn="just">
                        <a:buFont typeface="Arial" panose="020B0604020202020204" pitchFamily="34" charset="0"/>
                        <a:buChar char="•"/>
                      </a:pPr>
                      <a:r>
                        <a:rPr lang="lt-LT" sz="5400" kern="1200" dirty="0">
                          <a:solidFill>
                            <a:srgbClr val="000000"/>
                          </a:solidFill>
                          <a:effectLst/>
                          <a:latin typeface="Times New Roman" panose="02020603050405020304" pitchFamily="18" charset="0"/>
                          <a:ea typeface="+mn-ea"/>
                          <a:cs typeface="Times New Roman" panose="02020603050405020304" pitchFamily="18" charset="0"/>
                        </a:rPr>
                        <a:t>bent 2 kartus per pastaruosius metus baustas už užsieniečių įdarbinimo ir informavimo apie įdarbintus arba komandiruojamus laikinai į Lietuvą dirbti užsieniečius tvarkos pažeidimus (Užimtumo įstatymo 57 str.).</a:t>
                      </a:r>
                    </a:p>
                    <a:p>
                      <a:pPr marL="0" indent="0" algn="just">
                        <a:buFont typeface="Arial" panose="020B0604020202020204" pitchFamily="34" charset="0"/>
                        <a:buNone/>
                      </a:pPr>
                      <a:endParaRPr lang="lt-LT" sz="5400" kern="1200" dirty="0">
                        <a:solidFill>
                          <a:srgbClr val="000000"/>
                        </a:solidFill>
                        <a:effectLst/>
                        <a:latin typeface="Times New Roman" panose="02020603050405020304" pitchFamily="18" charset="0"/>
                        <a:ea typeface="+mn-ea"/>
                        <a:cs typeface="Times New Roman" panose="02020603050405020304" pitchFamily="18" charset="0"/>
                      </a:endParaRPr>
                    </a:p>
                    <a:p>
                      <a:pPr marL="0" indent="0" algn="just">
                        <a:buFont typeface="Arial" panose="020B0604020202020204" pitchFamily="34" charset="0"/>
                        <a:buNone/>
                      </a:pPr>
                      <a:r>
                        <a:rPr lang="lt-LT" sz="5400" kern="1200" dirty="0">
                          <a:solidFill>
                            <a:srgbClr val="000000"/>
                          </a:solidFill>
                          <a:effectLst/>
                          <a:latin typeface="Times New Roman" panose="02020603050405020304" pitchFamily="18" charset="0"/>
                          <a:ea typeface="+mn-ea"/>
                          <a:cs typeface="Times New Roman" panose="02020603050405020304" pitchFamily="18" charset="0"/>
                        </a:rPr>
                        <a:t>Jeigu nuo </a:t>
                      </a:r>
                      <a:r>
                        <a:rPr lang="lt-LT" sz="5400" b="1" kern="1200" dirty="0">
                          <a:solidFill>
                            <a:srgbClr val="000000"/>
                          </a:solidFill>
                          <a:effectLst/>
                          <a:latin typeface="Times New Roman" panose="02020603050405020304" pitchFamily="18" charset="0"/>
                          <a:ea typeface="+mn-ea"/>
                          <a:cs typeface="Times New Roman" panose="02020603050405020304" pitchFamily="18" charset="0"/>
                        </a:rPr>
                        <a:t>nutarimo, kuriuo paskirta bauda, įsiteisėjimo dienos </a:t>
                      </a:r>
                      <a:r>
                        <a:rPr lang="lt-LT" sz="5400" kern="1200" dirty="0">
                          <a:solidFill>
                            <a:srgbClr val="000000"/>
                          </a:solidFill>
                          <a:effectLst/>
                          <a:latin typeface="Times New Roman" panose="02020603050405020304" pitchFamily="18" charset="0"/>
                          <a:ea typeface="+mn-ea"/>
                          <a:cs typeface="Times New Roman" panose="02020603050405020304" pitchFamily="18" charset="0"/>
                        </a:rPr>
                        <a:t>praėjo mažiau kaip 1 metai.</a:t>
                      </a:r>
                    </a:p>
                    <a:p>
                      <a:pPr marL="0" indent="0" algn="just">
                        <a:buFont typeface="Arial" panose="020B0604020202020204" pitchFamily="34" charset="0"/>
                        <a:buNone/>
                      </a:pPr>
                      <a:endParaRPr lang="lt-LT" sz="5400" kern="1200" dirty="0">
                        <a:solidFill>
                          <a:srgbClr val="000000"/>
                        </a:solidFill>
                        <a:effectLst/>
                        <a:latin typeface="Times New Roman" panose="02020603050405020304" pitchFamily="18" charset="0"/>
                        <a:ea typeface="+mn-ea"/>
                        <a:cs typeface="Times New Roman" panose="02020603050405020304" pitchFamily="18" charset="0"/>
                      </a:endParaRPr>
                    </a:p>
                  </a:txBody>
                  <a:tcPr marL="182809" marR="182809" marT="91404" marB="91404">
                    <a:lnL w="12240">
                      <a:noFill/>
                    </a:lnL>
                    <a:lnR w="12240">
                      <a:noFill/>
                    </a:lnR>
                    <a:lnT w="12240">
                      <a:noFill/>
                    </a:lnT>
                    <a:lnB w="38160">
                      <a:noFill/>
                    </a:lnB>
                    <a:noFill/>
                  </a:tcPr>
                </a:tc>
                <a:extLst>
                  <a:ext uri="{0D108BD9-81ED-4DB2-BD59-A6C34878D82A}">
                    <a16:rowId xmlns:a16="http://schemas.microsoft.com/office/drawing/2014/main" val="10000"/>
                  </a:ext>
                </a:extLst>
              </a:tr>
              <a:tr h="877439">
                <a:tc>
                  <a:txBody>
                    <a:bodyPr/>
                    <a:lstStyle/>
                    <a:p>
                      <a:pPr marL="0" lvl="0" indent="0" algn="just">
                        <a:lnSpc>
                          <a:spcPct val="107000"/>
                        </a:lnSpc>
                        <a:spcAft>
                          <a:spcPts val="0"/>
                        </a:spcAft>
                        <a:buFont typeface="Calibri" panose="020F0502020204030204" pitchFamily="34" charset="0"/>
                        <a:buNone/>
                      </a:pPr>
                      <a:endParaRPr lang="lt-LT" sz="5400" dirty="0">
                        <a:solidFill>
                          <a:schemeClr val="tx2"/>
                        </a:solidFill>
                      </a:endParaRPr>
                    </a:p>
                  </a:txBody>
                  <a:tcPr marL="182809" marR="182809" marT="91404" marB="91404">
                    <a:lnL w="12240">
                      <a:noFill/>
                    </a:lnL>
                    <a:lnR w="12240">
                      <a:noFill/>
                    </a:lnR>
                    <a:lnT w="38160">
                      <a:noFill/>
                    </a:lnT>
                    <a:lnB w="12240">
                      <a:noFill/>
                    </a:lnB>
                    <a:noFill/>
                  </a:tcPr>
                </a:tc>
                <a:extLst>
                  <a:ext uri="{0D108BD9-81ED-4DB2-BD59-A6C34878D82A}">
                    <a16:rowId xmlns:a16="http://schemas.microsoft.com/office/drawing/2014/main" val="10001"/>
                  </a:ext>
                </a:extLst>
              </a:tr>
              <a:tr h="691981">
                <a:tc>
                  <a:txBody>
                    <a:bodyPr/>
                    <a:lstStyle/>
                    <a:p>
                      <a:pPr marL="0" lvl="0" indent="0" algn="just">
                        <a:lnSpc>
                          <a:spcPct val="107000"/>
                        </a:lnSpc>
                        <a:spcAft>
                          <a:spcPts val="0"/>
                        </a:spcAft>
                        <a:buFont typeface="Calibri" panose="020F0502020204030204" pitchFamily="34" charset="0"/>
                        <a:buNone/>
                      </a:pPr>
                      <a:endParaRPr lang="lt-LT" sz="4000" dirty="0">
                        <a:solidFill>
                          <a:schemeClr val="tx2"/>
                        </a:solidFill>
                      </a:endParaRPr>
                    </a:p>
                  </a:txBody>
                  <a:tcPr marL="182809" marR="182809" marT="91404" marB="91404">
                    <a:lnL w="12240">
                      <a:noFill/>
                    </a:lnL>
                    <a:lnR w="12240">
                      <a:noFill/>
                    </a:lnR>
                    <a:lnT w="12240">
                      <a:noFill/>
                    </a:lnT>
                    <a:lnB w="12240">
                      <a:noFill/>
                    </a:lnB>
                    <a:noFill/>
                  </a:tcPr>
                </a:tc>
                <a:extLst>
                  <a:ext uri="{0D108BD9-81ED-4DB2-BD59-A6C34878D82A}">
                    <a16:rowId xmlns:a16="http://schemas.microsoft.com/office/drawing/2014/main" val="10002"/>
                  </a:ext>
                </a:extLst>
              </a:tr>
              <a:tr h="691981">
                <a:tc>
                  <a:txBody>
                    <a:bodyPr/>
                    <a:lstStyle/>
                    <a:p>
                      <a:pPr marL="342900" lvl="0" indent="-342900" algn="just">
                        <a:lnSpc>
                          <a:spcPct val="107000"/>
                        </a:lnSpc>
                        <a:spcAft>
                          <a:spcPts val="0"/>
                        </a:spcAft>
                        <a:buFont typeface="Calibri" panose="020F0502020204030204" pitchFamily="34" charset="0"/>
                        <a:buChar char="-"/>
                      </a:pPr>
                      <a:endParaRPr lang="lt-LT" sz="4000" dirty="0">
                        <a:solidFill>
                          <a:schemeClr val="tx2"/>
                        </a:solidFill>
                      </a:endParaRPr>
                    </a:p>
                  </a:txBody>
                  <a:tcPr marL="182809" marR="182809" marT="91404" marB="91404">
                    <a:lnL w="12240">
                      <a:noFill/>
                    </a:lnL>
                    <a:lnR w="12240">
                      <a:noFill/>
                    </a:lnR>
                    <a:lnT w="12240">
                      <a:noFill/>
                    </a:lnT>
                    <a:lnB w="12240">
                      <a:noFill/>
                    </a:lnB>
                    <a:no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7935242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4A4B44-14DF-5BC3-B1AA-EB91F53A1BD8}"/>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101B3169-D72E-4F78-B940-47EF28356EFA}"/>
              </a:ext>
            </a:extLst>
          </p:cNvPr>
          <p:cNvSpPr txBox="1"/>
          <p:nvPr/>
        </p:nvSpPr>
        <p:spPr>
          <a:xfrm>
            <a:off x="3515711" y="1140768"/>
            <a:ext cx="17657380" cy="1046440"/>
          </a:xfrm>
          <a:prstGeom prst="rect">
            <a:avLst/>
          </a:prstGeom>
          <a:noFill/>
        </p:spPr>
        <p:txBody>
          <a:bodyPr wrap="square">
            <a:spAutoFit/>
          </a:bodyPr>
          <a:lstStyle/>
          <a:p>
            <a:pPr algn="just">
              <a:spcBef>
                <a:spcPts val="600"/>
              </a:spcBef>
              <a:spcAft>
                <a:spcPts val="600"/>
              </a:spcAft>
              <a:buNone/>
            </a:pPr>
            <a:r>
              <a:rPr lang="lt-LT" sz="6200" b="1" dirty="0">
                <a:solidFill>
                  <a:srgbClr val="000000"/>
                </a:solidFill>
                <a:latin typeface="Times New Roman" panose="02020603050405020304" pitchFamily="18" charset="0"/>
                <a:ea typeface="Times New Roman" panose="02020603050405020304" pitchFamily="18" charset="0"/>
              </a:rPr>
              <a:t>Aukštos profesinės kvalifikacijos darbuotojams</a:t>
            </a:r>
            <a:endParaRPr lang="lt-LT" sz="6600" dirty="0">
              <a:solidFill>
                <a:srgbClr val="000000"/>
              </a:solidFill>
              <a:latin typeface="Times New Roman" panose="02020603050405020304" pitchFamily="18" charset="0"/>
              <a:ea typeface="Times New Roman" panose="02020603050405020304" pitchFamily="18" charset="0"/>
            </a:endParaRPr>
          </a:p>
        </p:txBody>
      </p:sp>
      <p:graphicFrame>
        <p:nvGraphicFramePr>
          <p:cNvPr id="4" name="Table 3">
            <a:extLst>
              <a:ext uri="{FF2B5EF4-FFF2-40B4-BE49-F238E27FC236}">
                <a16:creationId xmlns:a16="http://schemas.microsoft.com/office/drawing/2014/main" id="{2C1F0785-D376-D9E6-96D1-EBE353D52506}"/>
              </a:ext>
            </a:extLst>
          </p:cNvPr>
          <p:cNvGraphicFramePr/>
          <p:nvPr>
            <p:extLst>
              <p:ext uri="{D42A27DB-BD31-4B8C-83A1-F6EECF244321}">
                <p14:modId xmlns:p14="http://schemas.microsoft.com/office/powerpoint/2010/main" val="145012690"/>
              </p:ext>
            </p:extLst>
          </p:nvPr>
        </p:nvGraphicFramePr>
        <p:xfrm>
          <a:off x="1913861" y="2903097"/>
          <a:ext cx="21657848" cy="10061881"/>
        </p:xfrm>
        <a:graphic>
          <a:graphicData uri="http://schemas.openxmlformats.org/drawingml/2006/table">
            <a:tbl>
              <a:tblPr/>
              <a:tblGrid>
                <a:gridCol w="21657848">
                  <a:extLst>
                    <a:ext uri="{9D8B030D-6E8A-4147-A177-3AD203B41FA5}">
                      <a16:colId xmlns:a16="http://schemas.microsoft.com/office/drawing/2014/main" val="20000"/>
                    </a:ext>
                  </a:extLst>
                </a:gridCol>
              </a:tblGrid>
              <a:tr h="7512127">
                <a:tc>
                  <a:txBody>
                    <a:bodyPr/>
                    <a:lstStyle/>
                    <a:p>
                      <a:pPr marL="685800" indent="-685800" algn="just">
                        <a:spcBef>
                          <a:spcPts val="600"/>
                        </a:spcBef>
                        <a:spcAft>
                          <a:spcPts val="600"/>
                        </a:spcAft>
                        <a:buFont typeface="Arial" panose="020B0604020202020204" pitchFamily="34" charset="0"/>
                        <a:buChar char="•"/>
                      </a:pPr>
                      <a:r>
                        <a:rPr lang="lt-LT" sz="5400" dirty="0">
                          <a:solidFill>
                            <a:srgbClr val="000000"/>
                          </a:solidFill>
                          <a:effectLst/>
                          <a:latin typeface="Times New Roman" panose="02020603050405020304" pitchFamily="18" charset="0"/>
                          <a:ea typeface="Times New Roman" panose="02020603050405020304" pitchFamily="18" charset="0"/>
                        </a:rPr>
                        <a:t>supaprastinti reikalavimai dėl  dokumentų pateikimo, kai leidimas laikinai gyventi (mėlynoji kortelė) keičiamas įmonės vadovui;</a:t>
                      </a:r>
                    </a:p>
                    <a:p>
                      <a:pPr marL="685800" indent="-685800" algn="just">
                        <a:spcBef>
                          <a:spcPts val="600"/>
                        </a:spcBef>
                        <a:spcAft>
                          <a:spcPts val="600"/>
                        </a:spcAft>
                        <a:buFont typeface="Arial" panose="020B0604020202020204" pitchFamily="34" charset="0"/>
                        <a:buChar char="•"/>
                      </a:pPr>
                      <a:r>
                        <a:rPr lang="lt-LT" sz="5400" dirty="0">
                          <a:solidFill>
                            <a:srgbClr val="000000"/>
                          </a:solidFill>
                          <a:effectLst/>
                          <a:latin typeface="Times New Roman" panose="02020603050405020304" pitchFamily="18" charset="0"/>
                          <a:ea typeface="Times New Roman" panose="02020603050405020304" pitchFamily="18" charset="0"/>
                        </a:rPr>
                        <a:t>pradirbus 12 mėnesių leista pakeisti darbdavį nesikreipiant į Migracijos departamentą dėl leidimo;</a:t>
                      </a:r>
                    </a:p>
                    <a:p>
                      <a:pPr marL="685800" marR="0" lvl="0" indent="-685800" algn="just" defTabSz="1828434" rtl="0" eaLnBrk="1" fontAlgn="auto" latinLnBrk="0" hangingPunct="1">
                        <a:lnSpc>
                          <a:spcPct val="100000"/>
                        </a:lnSpc>
                        <a:spcBef>
                          <a:spcPts val="600"/>
                        </a:spcBef>
                        <a:spcAft>
                          <a:spcPts val="600"/>
                        </a:spcAft>
                        <a:buClrTx/>
                        <a:buSzTx/>
                        <a:buFont typeface="Arial" panose="020B0604020202020204" pitchFamily="34" charset="0"/>
                        <a:buChar char="•"/>
                        <a:tabLst/>
                        <a:defRPr/>
                      </a:pPr>
                      <a:r>
                        <a:rPr lang="lt-LT" sz="5400" kern="1200" dirty="0">
                          <a:solidFill>
                            <a:srgbClr val="000000"/>
                          </a:solidFill>
                          <a:effectLst/>
                          <a:latin typeface="Times New Roman" panose="02020603050405020304" pitchFamily="18" charset="0"/>
                          <a:ea typeface="+mn-ea"/>
                          <a:cs typeface="Times New Roman" panose="02020603050405020304" pitchFamily="18" charset="0"/>
                        </a:rPr>
                        <a:t>leista neatitikti leidimo laikinai gyventi (mėlynosios kortelės) išdavimo sąlygų iki 12 mėnesių dėl ligos, negalios ar vaiko priežiūros atostogų (jeigu darbo santykiai su darbdaviu nenutrūksta).</a:t>
                      </a:r>
                    </a:p>
                    <a:p>
                      <a:pPr marL="0" indent="95250" algn="just">
                        <a:spcBef>
                          <a:spcPts val="600"/>
                        </a:spcBef>
                        <a:spcAft>
                          <a:spcPts val="600"/>
                        </a:spcAft>
                        <a:buFontTx/>
                        <a:buChar char="-"/>
                      </a:pPr>
                      <a:endParaRPr lang="lt-LT" sz="5400" dirty="0">
                        <a:solidFill>
                          <a:srgbClr val="000000"/>
                        </a:solidFill>
                        <a:effectLst/>
                        <a:latin typeface="Times New Roman" panose="02020603050405020304" pitchFamily="18" charset="0"/>
                        <a:ea typeface="Times New Roman" panose="02020603050405020304" pitchFamily="18" charset="0"/>
                      </a:endParaRPr>
                    </a:p>
                  </a:txBody>
                  <a:tcPr marL="182809" marR="182809" marT="91404" marB="91404">
                    <a:lnL w="12240">
                      <a:noFill/>
                    </a:lnL>
                    <a:lnR w="12240">
                      <a:noFill/>
                    </a:lnR>
                    <a:lnT w="12240">
                      <a:noFill/>
                    </a:lnT>
                    <a:lnB w="38160">
                      <a:noFill/>
                    </a:lnB>
                    <a:noFill/>
                  </a:tcPr>
                </a:tc>
                <a:extLst>
                  <a:ext uri="{0D108BD9-81ED-4DB2-BD59-A6C34878D82A}">
                    <a16:rowId xmlns:a16="http://schemas.microsoft.com/office/drawing/2014/main" val="10000"/>
                  </a:ext>
                </a:extLst>
              </a:tr>
              <a:tr h="877439">
                <a:tc>
                  <a:txBody>
                    <a:bodyPr/>
                    <a:lstStyle/>
                    <a:p>
                      <a:pPr marL="0" lvl="0" indent="0" algn="just">
                        <a:lnSpc>
                          <a:spcPct val="107000"/>
                        </a:lnSpc>
                        <a:spcAft>
                          <a:spcPts val="0"/>
                        </a:spcAft>
                        <a:buFont typeface="Calibri" panose="020F0502020204030204" pitchFamily="34" charset="0"/>
                        <a:buNone/>
                      </a:pPr>
                      <a:endParaRPr lang="lt-LT" sz="5400" dirty="0">
                        <a:solidFill>
                          <a:schemeClr val="tx2"/>
                        </a:solidFill>
                      </a:endParaRPr>
                    </a:p>
                  </a:txBody>
                  <a:tcPr marL="182809" marR="182809" marT="91404" marB="91404">
                    <a:lnL w="12240">
                      <a:noFill/>
                    </a:lnL>
                    <a:lnR w="12240">
                      <a:noFill/>
                    </a:lnR>
                    <a:lnT w="38160">
                      <a:noFill/>
                    </a:lnT>
                    <a:lnB w="12240">
                      <a:noFill/>
                    </a:lnB>
                    <a:noFill/>
                  </a:tcPr>
                </a:tc>
                <a:extLst>
                  <a:ext uri="{0D108BD9-81ED-4DB2-BD59-A6C34878D82A}">
                    <a16:rowId xmlns:a16="http://schemas.microsoft.com/office/drawing/2014/main" val="10001"/>
                  </a:ext>
                </a:extLst>
              </a:tr>
              <a:tr h="691981">
                <a:tc>
                  <a:txBody>
                    <a:bodyPr/>
                    <a:lstStyle/>
                    <a:p>
                      <a:pPr marL="0" lvl="0" indent="0" algn="just">
                        <a:lnSpc>
                          <a:spcPct val="107000"/>
                        </a:lnSpc>
                        <a:spcAft>
                          <a:spcPts val="0"/>
                        </a:spcAft>
                        <a:buFont typeface="Calibri" panose="020F0502020204030204" pitchFamily="34" charset="0"/>
                        <a:buNone/>
                      </a:pPr>
                      <a:endParaRPr lang="lt-LT" sz="4000" dirty="0">
                        <a:solidFill>
                          <a:schemeClr val="tx2"/>
                        </a:solidFill>
                      </a:endParaRPr>
                    </a:p>
                  </a:txBody>
                  <a:tcPr marL="182809" marR="182809" marT="91404" marB="91404">
                    <a:lnL w="12240">
                      <a:noFill/>
                    </a:lnL>
                    <a:lnR w="12240">
                      <a:noFill/>
                    </a:lnR>
                    <a:lnT w="12240">
                      <a:noFill/>
                    </a:lnT>
                    <a:lnB w="12240">
                      <a:noFill/>
                    </a:lnB>
                    <a:noFill/>
                  </a:tcPr>
                </a:tc>
                <a:extLst>
                  <a:ext uri="{0D108BD9-81ED-4DB2-BD59-A6C34878D82A}">
                    <a16:rowId xmlns:a16="http://schemas.microsoft.com/office/drawing/2014/main" val="10002"/>
                  </a:ext>
                </a:extLst>
              </a:tr>
              <a:tr h="691981">
                <a:tc>
                  <a:txBody>
                    <a:bodyPr/>
                    <a:lstStyle/>
                    <a:p>
                      <a:pPr marL="342900" lvl="0" indent="-342900" algn="just">
                        <a:lnSpc>
                          <a:spcPct val="107000"/>
                        </a:lnSpc>
                        <a:spcAft>
                          <a:spcPts val="0"/>
                        </a:spcAft>
                        <a:buFont typeface="Calibri" panose="020F0502020204030204" pitchFamily="34" charset="0"/>
                        <a:buChar char="-"/>
                      </a:pPr>
                      <a:endParaRPr lang="lt-LT" sz="4000" dirty="0">
                        <a:solidFill>
                          <a:schemeClr val="tx2"/>
                        </a:solidFill>
                      </a:endParaRPr>
                    </a:p>
                  </a:txBody>
                  <a:tcPr marL="182809" marR="182809" marT="91404" marB="91404">
                    <a:lnL w="12240">
                      <a:noFill/>
                    </a:lnL>
                    <a:lnR w="12240">
                      <a:noFill/>
                    </a:lnR>
                    <a:lnT w="12240">
                      <a:noFill/>
                    </a:lnT>
                    <a:lnB w="12240">
                      <a:noFill/>
                    </a:lnB>
                    <a:no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75297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354EF8-13B3-EE52-B3EA-7698B62D25DC}"/>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3E16C45-97F4-01CC-2A85-0A28335DD168}"/>
              </a:ext>
            </a:extLst>
          </p:cNvPr>
          <p:cNvSpPr txBox="1"/>
          <p:nvPr/>
        </p:nvSpPr>
        <p:spPr>
          <a:xfrm>
            <a:off x="3515711" y="1140768"/>
            <a:ext cx="17657380" cy="1046440"/>
          </a:xfrm>
          <a:prstGeom prst="rect">
            <a:avLst/>
          </a:prstGeom>
          <a:noFill/>
        </p:spPr>
        <p:txBody>
          <a:bodyPr wrap="square">
            <a:spAutoFit/>
          </a:bodyPr>
          <a:lstStyle/>
          <a:p>
            <a:pPr algn="ctr"/>
            <a:r>
              <a:rPr lang="lt-LT" sz="6200" b="1" dirty="0">
                <a:solidFill>
                  <a:srgbClr val="000000"/>
                </a:solidFill>
                <a:latin typeface="Times New Roman" panose="02020603050405020304" pitchFamily="18" charset="0"/>
                <a:ea typeface="Times New Roman" panose="02020603050405020304" pitchFamily="18" charset="0"/>
              </a:rPr>
              <a:t>Kiti pokyčiai</a:t>
            </a:r>
            <a:endParaRPr lang="lt-LT" sz="6200" b="1" dirty="0">
              <a:solidFill>
                <a:srgbClr val="000000"/>
              </a:solidFill>
              <a:latin typeface="Times New Roman" panose="02020603050405020304" pitchFamily="18" charset="0"/>
              <a:cs typeface="Times New Roman" panose="02020603050405020304" pitchFamily="18" charset="0"/>
            </a:endParaRPr>
          </a:p>
        </p:txBody>
      </p:sp>
      <p:graphicFrame>
        <p:nvGraphicFramePr>
          <p:cNvPr id="4" name="Table 3">
            <a:extLst>
              <a:ext uri="{FF2B5EF4-FFF2-40B4-BE49-F238E27FC236}">
                <a16:creationId xmlns:a16="http://schemas.microsoft.com/office/drawing/2014/main" id="{056B72C7-BB1B-6433-723B-46BCD2233400}"/>
              </a:ext>
            </a:extLst>
          </p:cNvPr>
          <p:cNvGraphicFramePr/>
          <p:nvPr>
            <p:extLst>
              <p:ext uri="{D42A27DB-BD31-4B8C-83A1-F6EECF244321}">
                <p14:modId xmlns:p14="http://schemas.microsoft.com/office/powerpoint/2010/main" val="2901580865"/>
              </p:ext>
            </p:extLst>
          </p:nvPr>
        </p:nvGraphicFramePr>
        <p:xfrm>
          <a:off x="1913861" y="2461663"/>
          <a:ext cx="21657848" cy="15168402"/>
        </p:xfrm>
        <a:graphic>
          <a:graphicData uri="http://schemas.openxmlformats.org/drawingml/2006/table">
            <a:tbl>
              <a:tblPr/>
              <a:tblGrid>
                <a:gridCol w="21657848">
                  <a:extLst>
                    <a:ext uri="{9D8B030D-6E8A-4147-A177-3AD203B41FA5}">
                      <a16:colId xmlns:a16="http://schemas.microsoft.com/office/drawing/2014/main" val="20000"/>
                    </a:ext>
                  </a:extLst>
                </a:gridCol>
              </a:tblGrid>
              <a:tr h="7512127">
                <a:tc>
                  <a:txBody>
                    <a:bodyPr/>
                    <a:lstStyle/>
                    <a:p>
                      <a:pPr marL="685800" indent="-685800" algn="just">
                        <a:spcBef>
                          <a:spcPts val="600"/>
                        </a:spcBef>
                        <a:spcAft>
                          <a:spcPts val="600"/>
                        </a:spcAft>
                        <a:buFont typeface="Arial" panose="020B0604020202020204" pitchFamily="34" charset="0"/>
                        <a:buChar char="•"/>
                      </a:pPr>
                      <a:r>
                        <a:rPr lang="lt-LT" sz="5400" dirty="0">
                          <a:solidFill>
                            <a:srgbClr val="000000"/>
                          </a:solidFill>
                          <a:effectLst/>
                          <a:latin typeface="Times New Roman" panose="02020603050405020304" pitchFamily="18" charset="0"/>
                          <a:ea typeface="Calibri" panose="020F0502020204030204" pitchFamily="34" charset="0"/>
                        </a:rPr>
                        <a:t>Atsisakyta draudimo dirbti pagal laikinojo darbo sutartį užsieniečiams, kurie turi kitu nei darbo pagrindu leidimą laikinai gyventi</a:t>
                      </a:r>
                      <a:r>
                        <a:rPr lang="lt-LT" sz="5400" dirty="0">
                          <a:solidFill>
                            <a:srgbClr val="000000"/>
                          </a:solidFill>
                          <a:effectLst/>
                          <a:latin typeface="Times New Roman" panose="02020603050405020304" pitchFamily="18" charset="0"/>
                          <a:ea typeface="Times New Roman" panose="02020603050405020304" pitchFamily="18" charset="0"/>
                        </a:rPr>
                        <a:t>; </a:t>
                      </a:r>
                    </a:p>
                    <a:p>
                      <a:pPr marL="685800" indent="-685800" algn="just">
                        <a:spcBef>
                          <a:spcPts val="600"/>
                        </a:spcBef>
                        <a:spcAft>
                          <a:spcPts val="600"/>
                        </a:spcAft>
                        <a:buFont typeface="Arial" panose="020B0604020202020204" pitchFamily="34" charset="0"/>
                        <a:buChar char="•"/>
                      </a:pPr>
                      <a:r>
                        <a:rPr lang="lt-LT" sz="5400" dirty="0">
                          <a:solidFill>
                            <a:srgbClr val="000000"/>
                          </a:solidFill>
                          <a:effectLst/>
                          <a:latin typeface="Times New Roman" panose="02020603050405020304" pitchFamily="18" charset="0"/>
                          <a:ea typeface="Times New Roman" panose="02020603050405020304" pitchFamily="18" charset="0"/>
                        </a:rPr>
                        <a:t>Numatyta galimybė 3 mėnesius nenaikinti leidimo laikinai gyventi išduoto verslo pagrindu, nurodžius objektyvias priežastis, dėl kurių laikinai neatitinka nustatytų sąlygų;</a:t>
                      </a:r>
                    </a:p>
                    <a:p>
                      <a:pPr marL="685800" indent="-685800" algn="just">
                        <a:spcBef>
                          <a:spcPts val="600"/>
                        </a:spcBef>
                        <a:spcAft>
                          <a:spcPts val="600"/>
                        </a:spcAft>
                        <a:buFont typeface="Arial" panose="020B0604020202020204" pitchFamily="34" charset="0"/>
                        <a:buChar char="•"/>
                      </a:pPr>
                      <a:r>
                        <a:rPr lang="lt-LT" sz="5400" dirty="0">
                          <a:solidFill>
                            <a:srgbClr val="000000"/>
                          </a:solidFill>
                          <a:effectLst/>
                          <a:latin typeface="Times New Roman" panose="02020603050405020304" pitchFamily="18" charset="0"/>
                          <a:ea typeface="Times New Roman" panose="02020603050405020304" pitchFamily="18" charset="0"/>
                        </a:rPr>
                        <a:t>Užsieniečiams, pabaigusiems magistro studijas Lietuvoje ir prašantiems leidimo laikinai gyventi darbo pagrindu, netaikomi šeimos susijungimui nustatyti reikalavimai.</a:t>
                      </a:r>
                    </a:p>
                    <a:p>
                      <a:pPr marL="685800" marR="0" lvl="0" indent="-685800" algn="just" defTabSz="1828434" rtl="0" eaLnBrk="1" fontAlgn="auto" latinLnBrk="0" hangingPunct="1">
                        <a:lnSpc>
                          <a:spcPct val="100000"/>
                        </a:lnSpc>
                        <a:spcBef>
                          <a:spcPts val="600"/>
                        </a:spcBef>
                        <a:spcAft>
                          <a:spcPts val="600"/>
                        </a:spcAft>
                        <a:buClrTx/>
                        <a:buSzTx/>
                        <a:buFont typeface="Arial" panose="020B0604020202020204" pitchFamily="34" charset="0"/>
                        <a:buChar char="•"/>
                        <a:tabLst/>
                        <a:defRPr/>
                      </a:pPr>
                      <a:r>
                        <a:rPr lang="lt-LT" sz="5400" kern="1200" dirty="0">
                          <a:solidFill>
                            <a:srgbClr val="000000"/>
                          </a:solidFill>
                          <a:effectLst/>
                          <a:latin typeface="Times New Roman" panose="02020603050405020304" pitchFamily="18" charset="0"/>
                          <a:ea typeface="+mn-ea"/>
                          <a:cs typeface="Times New Roman" panose="02020603050405020304" pitchFamily="18" charset="0"/>
                        </a:rPr>
                        <a:t>Nustatomas terminas, per kurį Migracijos departamentas turi priimti sprendimą dėl leidimo gyventi, jeigu teismas įpareigojo klausimą nagrinėti iš naujo.</a:t>
                      </a:r>
                      <a:endParaRPr kumimoji="0" lang="lt-LT" sz="5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685800" indent="-685800" algn="just">
                        <a:spcBef>
                          <a:spcPts val="600"/>
                        </a:spcBef>
                        <a:spcAft>
                          <a:spcPts val="600"/>
                        </a:spcAft>
                        <a:buFont typeface="Arial" panose="020B0604020202020204" pitchFamily="34" charset="0"/>
                        <a:buChar char="•"/>
                      </a:pPr>
                      <a:endParaRPr lang="lt-LT" sz="5400" dirty="0">
                        <a:solidFill>
                          <a:srgbClr val="000000"/>
                        </a:solidFill>
                        <a:effectLst/>
                        <a:latin typeface="Times New Roman" panose="02020603050405020304" pitchFamily="18" charset="0"/>
                        <a:ea typeface="Times New Roman" panose="02020603050405020304" pitchFamily="18" charset="0"/>
                      </a:endParaRPr>
                    </a:p>
                    <a:p>
                      <a:pPr marL="685800" indent="-685800" algn="just">
                        <a:spcBef>
                          <a:spcPts val="600"/>
                        </a:spcBef>
                        <a:spcAft>
                          <a:spcPts val="600"/>
                        </a:spcAft>
                        <a:buFont typeface="Arial" panose="020B0604020202020204" pitchFamily="34" charset="0"/>
                        <a:buChar char="•"/>
                      </a:pPr>
                      <a:endParaRPr lang="lt-LT" sz="5400" dirty="0">
                        <a:solidFill>
                          <a:srgbClr val="000000"/>
                        </a:solidFill>
                        <a:effectLst/>
                        <a:latin typeface="Times New Roman" panose="02020603050405020304" pitchFamily="18" charset="0"/>
                        <a:ea typeface="Times New Roman" panose="02020603050405020304" pitchFamily="18" charset="0"/>
                      </a:endParaRPr>
                    </a:p>
                    <a:p>
                      <a:pPr marL="0" indent="95250" algn="just">
                        <a:spcBef>
                          <a:spcPts val="600"/>
                        </a:spcBef>
                        <a:spcAft>
                          <a:spcPts val="600"/>
                        </a:spcAft>
                        <a:buFontTx/>
                        <a:buChar char="-"/>
                      </a:pPr>
                      <a:endParaRPr lang="lt-LT" sz="5400" dirty="0">
                        <a:solidFill>
                          <a:srgbClr val="000000"/>
                        </a:solidFill>
                        <a:effectLst/>
                        <a:latin typeface="Times New Roman" panose="02020603050405020304" pitchFamily="18" charset="0"/>
                        <a:ea typeface="Times New Roman" panose="02020603050405020304" pitchFamily="18" charset="0"/>
                      </a:endParaRPr>
                    </a:p>
                  </a:txBody>
                  <a:tcPr marL="182809" marR="182809" marT="91404" marB="91404">
                    <a:lnL w="12240">
                      <a:noFill/>
                    </a:lnL>
                    <a:lnR w="12240">
                      <a:noFill/>
                    </a:lnR>
                    <a:lnT w="12240">
                      <a:noFill/>
                    </a:lnT>
                    <a:lnB w="38160">
                      <a:noFill/>
                    </a:lnB>
                    <a:noFill/>
                  </a:tcPr>
                </a:tc>
                <a:extLst>
                  <a:ext uri="{0D108BD9-81ED-4DB2-BD59-A6C34878D82A}">
                    <a16:rowId xmlns:a16="http://schemas.microsoft.com/office/drawing/2014/main" val="10000"/>
                  </a:ext>
                </a:extLst>
              </a:tr>
              <a:tr h="877439">
                <a:tc>
                  <a:txBody>
                    <a:bodyPr/>
                    <a:lstStyle/>
                    <a:p>
                      <a:pPr marL="0" lvl="0" indent="0" algn="just">
                        <a:lnSpc>
                          <a:spcPct val="107000"/>
                        </a:lnSpc>
                        <a:spcAft>
                          <a:spcPts val="0"/>
                        </a:spcAft>
                        <a:buFont typeface="Calibri" panose="020F0502020204030204" pitchFamily="34" charset="0"/>
                        <a:buNone/>
                      </a:pPr>
                      <a:endParaRPr lang="lt-LT" sz="5400" dirty="0">
                        <a:solidFill>
                          <a:schemeClr val="tx2"/>
                        </a:solidFill>
                      </a:endParaRPr>
                    </a:p>
                  </a:txBody>
                  <a:tcPr marL="182809" marR="182809" marT="91404" marB="91404">
                    <a:lnL w="12240">
                      <a:noFill/>
                    </a:lnL>
                    <a:lnR w="12240">
                      <a:noFill/>
                    </a:lnR>
                    <a:lnT w="38160">
                      <a:noFill/>
                    </a:lnT>
                    <a:lnB w="12240">
                      <a:noFill/>
                    </a:lnB>
                    <a:noFill/>
                  </a:tcPr>
                </a:tc>
                <a:extLst>
                  <a:ext uri="{0D108BD9-81ED-4DB2-BD59-A6C34878D82A}">
                    <a16:rowId xmlns:a16="http://schemas.microsoft.com/office/drawing/2014/main" val="10001"/>
                  </a:ext>
                </a:extLst>
              </a:tr>
              <a:tr h="691981">
                <a:tc>
                  <a:txBody>
                    <a:bodyPr/>
                    <a:lstStyle/>
                    <a:p>
                      <a:pPr marL="0" lvl="0" indent="0" algn="just">
                        <a:lnSpc>
                          <a:spcPct val="107000"/>
                        </a:lnSpc>
                        <a:spcAft>
                          <a:spcPts val="0"/>
                        </a:spcAft>
                        <a:buFont typeface="Calibri" panose="020F0502020204030204" pitchFamily="34" charset="0"/>
                        <a:buNone/>
                      </a:pPr>
                      <a:endParaRPr lang="lt-LT" sz="4000" dirty="0">
                        <a:solidFill>
                          <a:schemeClr val="tx2"/>
                        </a:solidFill>
                      </a:endParaRPr>
                    </a:p>
                  </a:txBody>
                  <a:tcPr marL="182809" marR="182809" marT="91404" marB="91404">
                    <a:lnL w="12240">
                      <a:noFill/>
                    </a:lnL>
                    <a:lnR w="12240">
                      <a:noFill/>
                    </a:lnR>
                    <a:lnT w="12240">
                      <a:noFill/>
                    </a:lnT>
                    <a:lnB w="12240">
                      <a:noFill/>
                    </a:lnB>
                    <a:noFill/>
                  </a:tcPr>
                </a:tc>
                <a:extLst>
                  <a:ext uri="{0D108BD9-81ED-4DB2-BD59-A6C34878D82A}">
                    <a16:rowId xmlns:a16="http://schemas.microsoft.com/office/drawing/2014/main" val="10002"/>
                  </a:ext>
                </a:extLst>
              </a:tr>
              <a:tr h="691981">
                <a:tc>
                  <a:txBody>
                    <a:bodyPr/>
                    <a:lstStyle/>
                    <a:p>
                      <a:pPr marL="342900" lvl="0" indent="-342900" algn="just">
                        <a:lnSpc>
                          <a:spcPct val="107000"/>
                        </a:lnSpc>
                        <a:spcAft>
                          <a:spcPts val="0"/>
                        </a:spcAft>
                        <a:buFont typeface="Calibri" panose="020F0502020204030204" pitchFamily="34" charset="0"/>
                        <a:buChar char="-"/>
                      </a:pPr>
                      <a:endParaRPr lang="lt-LT" sz="4000" dirty="0">
                        <a:solidFill>
                          <a:schemeClr val="tx2"/>
                        </a:solidFill>
                      </a:endParaRPr>
                    </a:p>
                  </a:txBody>
                  <a:tcPr marL="182809" marR="182809" marT="91404" marB="91404">
                    <a:lnL w="12240">
                      <a:noFill/>
                    </a:lnL>
                    <a:lnR w="12240">
                      <a:noFill/>
                    </a:lnR>
                    <a:lnT w="12240">
                      <a:noFill/>
                    </a:lnT>
                    <a:lnB w="12240">
                      <a:noFill/>
                    </a:lnB>
                    <a:no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2562264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E86D51-5467-41CD-956D-05BD1E44D685}"/>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3758987D-8A3D-D45C-FFEF-64F33BD57F36}"/>
              </a:ext>
            </a:extLst>
          </p:cNvPr>
          <p:cNvSpPr txBox="1"/>
          <p:nvPr/>
        </p:nvSpPr>
        <p:spPr>
          <a:xfrm>
            <a:off x="3515711" y="1140768"/>
            <a:ext cx="17657380" cy="2000548"/>
          </a:xfrm>
          <a:prstGeom prst="rect">
            <a:avLst/>
          </a:prstGeom>
          <a:noFill/>
        </p:spPr>
        <p:txBody>
          <a:bodyPr wrap="square">
            <a:spAutoFit/>
          </a:bodyPr>
          <a:lstStyle/>
          <a:p>
            <a:pPr algn="ctr"/>
            <a:r>
              <a:rPr lang="lt-LT" sz="6200" b="1" dirty="0">
                <a:solidFill>
                  <a:srgbClr val="000000"/>
                </a:solidFill>
                <a:latin typeface="Times New Roman" panose="02020603050405020304" pitchFamily="18" charset="0"/>
                <a:ea typeface="Times New Roman" panose="02020603050405020304" pitchFamily="18" charset="0"/>
              </a:rPr>
              <a:t>Prašymų išduoti leidimą laikinai gyventi teikimo pokyčiai</a:t>
            </a:r>
            <a:endParaRPr lang="lt-LT" sz="6200" b="1" dirty="0">
              <a:solidFill>
                <a:srgbClr val="000000"/>
              </a:solidFill>
              <a:latin typeface="Times New Roman" panose="02020603050405020304" pitchFamily="18" charset="0"/>
              <a:cs typeface="Times New Roman" panose="02020603050405020304" pitchFamily="18" charset="0"/>
            </a:endParaRPr>
          </a:p>
        </p:txBody>
      </p:sp>
      <p:graphicFrame>
        <p:nvGraphicFramePr>
          <p:cNvPr id="4" name="Table 3">
            <a:extLst>
              <a:ext uri="{FF2B5EF4-FFF2-40B4-BE49-F238E27FC236}">
                <a16:creationId xmlns:a16="http://schemas.microsoft.com/office/drawing/2014/main" id="{025254D4-8473-15E2-289A-B18812CD3A3C}"/>
              </a:ext>
            </a:extLst>
          </p:cNvPr>
          <p:cNvGraphicFramePr/>
          <p:nvPr>
            <p:extLst>
              <p:ext uri="{D42A27DB-BD31-4B8C-83A1-F6EECF244321}">
                <p14:modId xmlns:p14="http://schemas.microsoft.com/office/powerpoint/2010/main" val="1883360337"/>
              </p:ext>
            </p:extLst>
          </p:nvPr>
        </p:nvGraphicFramePr>
        <p:xfrm>
          <a:off x="1913861" y="3358055"/>
          <a:ext cx="21657848" cy="9922308"/>
        </p:xfrm>
        <a:graphic>
          <a:graphicData uri="http://schemas.openxmlformats.org/drawingml/2006/table">
            <a:tbl>
              <a:tblPr/>
              <a:tblGrid>
                <a:gridCol w="21657848">
                  <a:extLst>
                    <a:ext uri="{9D8B030D-6E8A-4147-A177-3AD203B41FA5}">
                      <a16:colId xmlns:a16="http://schemas.microsoft.com/office/drawing/2014/main" val="20000"/>
                    </a:ext>
                  </a:extLst>
                </a:gridCol>
              </a:tblGrid>
              <a:tr h="7372554">
                <a:tc>
                  <a:txBody>
                    <a:bodyPr/>
                    <a:lstStyle/>
                    <a:p>
                      <a:pPr marL="0" indent="0">
                        <a:buFont typeface="Arial" panose="020B0604020202020204" pitchFamily="34" charset="0"/>
                        <a:buNone/>
                      </a:pPr>
                      <a:r>
                        <a:rPr lang="lt-LT" sz="5400" b="1"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Nuo 2026 m. lapkričio 1 d. </a:t>
                      </a:r>
                      <a:r>
                        <a:rPr lang="lt-LT" sz="5400"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užsieniečiai prašymus išduoti leidimą laikinai gyventi darbo arba studijų pagrindu galės pateikti Lietuvoje, tik jeigu:</a:t>
                      </a:r>
                    </a:p>
                    <a:p>
                      <a:pPr marL="685800" marR="0" lvl="0" indent="-685800" algn="l" defTabSz="1828434" rtl="0" eaLnBrk="1" fontAlgn="auto" latinLnBrk="0" hangingPunct="1">
                        <a:lnSpc>
                          <a:spcPct val="100000"/>
                        </a:lnSpc>
                        <a:spcBef>
                          <a:spcPts val="0"/>
                        </a:spcBef>
                        <a:spcAft>
                          <a:spcPts val="0"/>
                        </a:spcAft>
                        <a:buClrTx/>
                        <a:buSzTx/>
                        <a:buFont typeface="Arial" panose="020B0604020202020204" pitchFamily="34" charset="0"/>
                        <a:buChar char="•"/>
                        <a:tabLst/>
                        <a:defRPr/>
                      </a:pPr>
                      <a:r>
                        <a:rPr lang="lt-LT" sz="5400" b="0" i="0" dirty="0">
                          <a:solidFill>
                            <a:srgbClr val="000000"/>
                          </a:solidFill>
                          <a:effectLst/>
                          <a:latin typeface="Times New Roman" panose="02020603050405020304" pitchFamily="18" charset="0"/>
                        </a:rPr>
                        <a:t>užsienietis turi galiojantį leidimą laikinai gyventi, arba</a:t>
                      </a:r>
                    </a:p>
                    <a:p>
                      <a:pPr marL="685800" marR="0" lvl="0" indent="-685800" algn="l" defTabSz="1828434" rtl="0" eaLnBrk="1" fontAlgn="auto" latinLnBrk="0" hangingPunct="1">
                        <a:lnSpc>
                          <a:spcPct val="100000"/>
                        </a:lnSpc>
                        <a:spcBef>
                          <a:spcPts val="0"/>
                        </a:spcBef>
                        <a:spcAft>
                          <a:spcPts val="0"/>
                        </a:spcAft>
                        <a:buClrTx/>
                        <a:buSzTx/>
                        <a:buFont typeface="Arial" panose="020B0604020202020204" pitchFamily="34" charset="0"/>
                        <a:buChar char="•"/>
                        <a:tabLst/>
                        <a:defRPr/>
                      </a:pPr>
                      <a:r>
                        <a:rPr lang="lt-LT" sz="5400" b="0" i="0" dirty="0">
                          <a:solidFill>
                            <a:srgbClr val="000000"/>
                          </a:solidFill>
                          <a:effectLst/>
                          <a:latin typeface="Times New Roman" panose="02020603050405020304" pitchFamily="18" charset="0"/>
                        </a:rPr>
                        <a:t>užsienietis turi galiojančią Lietuvos išduotą nacionalinę vizą, arba </a:t>
                      </a:r>
                    </a:p>
                    <a:p>
                      <a:pPr marL="685800" marR="0" lvl="0" indent="-685800" algn="l" defTabSz="1828434" rtl="0" eaLnBrk="1" fontAlgn="auto" latinLnBrk="0" hangingPunct="1">
                        <a:lnSpc>
                          <a:spcPct val="100000"/>
                        </a:lnSpc>
                        <a:spcBef>
                          <a:spcPts val="0"/>
                        </a:spcBef>
                        <a:spcAft>
                          <a:spcPts val="0"/>
                        </a:spcAft>
                        <a:buClrTx/>
                        <a:buSzTx/>
                        <a:buFont typeface="Arial" panose="020B0604020202020204" pitchFamily="34" charset="0"/>
                        <a:buChar char="•"/>
                        <a:tabLst/>
                        <a:defRPr/>
                      </a:pPr>
                      <a:r>
                        <a:rPr lang="lt-LT" sz="5400" b="0" i="0" dirty="0">
                          <a:solidFill>
                            <a:srgbClr val="000000"/>
                          </a:solidFill>
                          <a:effectLst/>
                          <a:latin typeface="Times New Roman" panose="02020603050405020304" pitchFamily="18" charset="0"/>
                        </a:rPr>
                        <a:t>užsienietis turi galiojantį kitos Šengeno valstybės ar Europos Sąjungos valstybės narės išduotą leidimą gyventi, arba</a:t>
                      </a:r>
                    </a:p>
                    <a:p>
                      <a:pPr marL="685800" marR="0" lvl="0" indent="-685800" algn="l" defTabSz="1828434" rtl="0" eaLnBrk="1" fontAlgn="auto" latinLnBrk="0" hangingPunct="1">
                        <a:lnSpc>
                          <a:spcPct val="100000"/>
                        </a:lnSpc>
                        <a:spcBef>
                          <a:spcPts val="0"/>
                        </a:spcBef>
                        <a:spcAft>
                          <a:spcPts val="0"/>
                        </a:spcAft>
                        <a:buClrTx/>
                        <a:buSzTx/>
                        <a:buFont typeface="Arial" panose="020B0604020202020204" pitchFamily="34" charset="0"/>
                        <a:buChar char="•"/>
                        <a:tabLst/>
                        <a:defRPr/>
                      </a:pPr>
                      <a:r>
                        <a:rPr lang="lt-LT" sz="5400" b="0" i="0" dirty="0">
                          <a:solidFill>
                            <a:srgbClr val="000000"/>
                          </a:solidFill>
                          <a:effectLst/>
                          <a:latin typeface="Times New Roman" panose="02020603050405020304" pitchFamily="18" charset="0"/>
                        </a:rPr>
                        <a:t>jeigu užsienietis į Lietuvą atvyko pasinaudodamas beviziu režimu.</a:t>
                      </a:r>
                      <a:endParaRPr lang="lt-LT" sz="5400"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82809" marR="182809" marT="91404" marB="91404">
                    <a:lnL w="12240">
                      <a:noFill/>
                    </a:lnL>
                    <a:lnR w="12240">
                      <a:noFill/>
                    </a:lnR>
                    <a:lnT w="12240">
                      <a:noFill/>
                    </a:lnT>
                    <a:lnB w="38160">
                      <a:noFill/>
                    </a:lnB>
                    <a:noFill/>
                  </a:tcPr>
                </a:tc>
                <a:extLst>
                  <a:ext uri="{0D108BD9-81ED-4DB2-BD59-A6C34878D82A}">
                    <a16:rowId xmlns:a16="http://schemas.microsoft.com/office/drawing/2014/main" val="10000"/>
                  </a:ext>
                </a:extLst>
              </a:tr>
              <a:tr h="970941">
                <a:tc>
                  <a:txBody>
                    <a:bodyPr/>
                    <a:lstStyle/>
                    <a:p>
                      <a:pPr marL="0" lvl="0" indent="0" algn="just">
                        <a:lnSpc>
                          <a:spcPct val="107000"/>
                        </a:lnSpc>
                        <a:spcAft>
                          <a:spcPts val="0"/>
                        </a:spcAft>
                        <a:buFont typeface="Calibri" panose="020F0502020204030204" pitchFamily="34" charset="0"/>
                        <a:buNone/>
                      </a:pPr>
                      <a:endParaRPr lang="lt-LT" sz="5400" dirty="0">
                        <a:solidFill>
                          <a:schemeClr val="tx2"/>
                        </a:solidFill>
                      </a:endParaRPr>
                    </a:p>
                  </a:txBody>
                  <a:tcPr marL="182809" marR="182809" marT="91404" marB="91404">
                    <a:lnL w="12240">
                      <a:noFill/>
                    </a:lnL>
                    <a:lnR w="12240">
                      <a:noFill/>
                    </a:lnR>
                    <a:lnT w="38160">
                      <a:noFill/>
                    </a:lnT>
                    <a:lnB w="12240">
                      <a:noFill/>
                    </a:lnB>
                    <a:noFill/>
                  </a:tcPr>
                </a:tc>
                <a:extLst>
                  <a:ext uri="{0D108BD9-81ED-4DB2-BD59-A6C34878D82A}">
                    <a16:rowId xmlns:a16="http://schemas.microsoft.com/office/drawing/2014/main" val="10001"/>
                  </a:ext>
                </a:extLst>
              </a:tr>
              <a:tr h="765658">
                <a:tc>
                  <a:txBody>
                    <a:bodyPr/>
                    <a:lstStyle/>
                    <a:p>
                      <a:pPr marL="0" lvl="0" indent="0" algn="just">
                        <a:lnSpc>
                          <a:spcPct val="107000"/>
                        </a:lnSpc>
                        <a:spcAft>
                          <a:spcPts val="0"/>
                        </a:spcAft>
                        <a:buFont typeface="Calibri" panose="020F0502020204030204" pitchFamily="34" charset="0"/>
                        <a:buNone/>
                      </a:pPr>
                      <a:endParaRPr lang="lt-LT" sz="4000" dirty="0">
                        <a:solidFill>
                          <a:schemeClr val="tx2"/>
                        </a:solidFill>
                      </a:endParaRPr>
                    </a:p>
                  </a:txBody>
                  <a:tcPr marL="182809" marR="182809" marT="91404" marB="91404">
                    <a:lnL w="12240">
                      <a:noFill/>
                    </a:lnL>
                    <a:lnR w="12240">
                      <a:noFill/>
                    </a:lnR>
                    <a:lnT w="12240">
                      <a:noFill/>
                    </a:lnT>
                    <a:lnB w="12240">
                      <a:noFill/>
                    </a:lnB>
                    <a:noFill/>
                  </a:tcPr>
                </a:tc>
                <a:extLst>
                  <a:ext uri="{0D108BD9-81ED-4DB2-BD59-A6C34878D82A}">
                    <a16:rowId xmlns:a16="http://schemas.microsoft.com/office/drawing/2014/main" val="10002"/>
                  </a:ext>
                </a:extLst>
              </a:tr>
              <a:tr h="765658">
                <a:tc>
                  <a:txBody>
                    <a:bodyPr/>
                    <a:lstStyle/>
                    <a:p>
                      <a:pPr marL="342900" lvl="0" indent="-342900" algn="just">
                        <a:lnSpc>
                          <a:spcPct val="107000"/>
                        </a:lnSpc>
                        <a:spcAft>
                          <a:spcPts val="0"/>
                        </a:spcAft>
                        <a:buFont typeface="Calibri" panose="020F0502020204030204" pitchFamily="34" charset="0"/>
                        <a:buChar char="-"/>
                      </a:pPr>
                      <a:endParaRPr lang="lt-LT" sz="4000" dirty="0">
                        <a:solidFill>
                          <a:schemeClr val="tx2"/>
                        </a:solidFill>
                      </a:endParaRPr>
                    </a:p>
                  </a:txBody>
                  <a:tcPr marL="182809" marR="182809" marT="91404" marB="91404">
                    <a:lnL w="12240">
                      <a:noFill/>
                    </a:lnL>
                    <a:lnR w="12240">
                      <a:noFill/>
                    </a:lnR>
                    <a:lnT w="12240">
                      <a:noFill/>
                    </a:lnT>
                    <a:lnB w="12240">
                      <a:noFill/>
                    </a:lnB>
                    <a:no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7131577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FD824A-BA1E-8D30-F09A-C4D1F172A11C}"/>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E7C85EB7-99FA-DEBA-B853-6A418796FD6C}"/>
              </a:ext>
            </a:extLst>
          </p:cNvPr>
          <p:cNvSpPr txBox="1"/>
          <p:nvPr/>
        </p:nvSpPr>
        <p:spPr>
          <a:xfrm>
            <a:off x="3515711" y="1140768"/>
            <a:ext cx="17657380" cy="1046440"/>
          </a:xfrm>
          <a:prstGeom prst="rect">
            <a:avLst/>
          </a:prstGeom>
          <a:noFill/>
        </p:spPr>
        <p:txBody>
          <a:bodyPr wrap="square">
            <a:spAutoFit/>
          </a:bodyPr>
          <a:lstStyle/>
          <a:p>
            <a:pPr algn="ctr"/>
            <a:r>
              <a:rPr lang="lt-LT" sz="6200" b="1" dirty="0">
                <a:solidFill>
                  <a:srgbClr val="000000"/>
                </a:solidFill>
                <a:latin typeface="Times New Roman" panose="02020603050405020304" pitchFamily="18" charset="0"/>
                <a:ea typeface="Times New Roman" panose="02020603050405020304" pitchFamily="18" charset="0"/>
              </a:rPr>
              <a:t>Pokyčiai užsieniečiams, atvykstantiems studijuoti </a:t>
            </a:r>
            <a:endParaRPr lang="lt-LT" sz="6200" b="1" dirty="0">
              <a:solidFill>
                <a:srgbClr val="000000"/>
              </a:solidFill>
              <a:latin typeface="Times New Roman" panose="02020603050405020304" pitchFamily="18" charset="0"/>
              <a:cs typeface="Times New Roman" panose="02020603050405020304" pitchFamily="18" charset="0"/>
            </a:endParaRPr>
          </a:p>
        </p:txBody>
      </p:sp>
      <p:graphicFrame>
        <p:nvGraphicFramePr>
          <p:cNvPr id="4" name="Table 3">
            <a:extLst>
              <a:ext uri="{FF2B5EF4-FFF2-40B4-BE49-F238E27FC236}">
                <a16:creationId xmlns:a16="http://schemas.microsoft.com/office/drawing/2014/main" id="{9214398C-ECEA-1687-AF37-04F363D252B3}"/>
              </a:ext>
            </a:extLst>
          </p:cNvPr>
          <p:cNvGraphicFramePr/>
          <p:nvPr>
            <p:extLst>
              <p:ext uri="{D42A27DB-BD31-4B8C-83A1-F6EECF244321}">
                <p14:modId xmlns:p14="http://schemas.microsoft.com/office/powerpoint/2010/main" val="1119611196"/>
              </p:ext>
            </p:extLst>
          </p:nvPr>
        </p:nvGraphicFramePr>
        <p:xfrm>
          <a:off x="1913861" y="3171111"/>
          <a:ext cx="21657848" cy="10061881"/>
        </p:xfrm>
        <a:graphic>
          <a:graphicData uri="http://schemas.openxmlformats.org/drawingml/2006/table">
            <a:tbl>
              <a:tblPr/>
              <a:tblGrid>
                <a:gridCol w="21657848">
                  <a:extLst>
                    <a:ext uri="{9D8B030D-6E8A-4147-A177-3AD203B41FA5}">
                      <a16:colId xmlns:a16="http://schemas.microsoft.com/office/drawing/2014/main" val="20000"/>
                    </a:ext>
                  </a:extLst>
                </a:gridCol>
              </a:tblGrid>
              <a:tr h="7512127">
                <a:tc>
                  <a:txBody>
                    <a:bodyPr/>
                    <a:lstStyle/>
                    <a:p>
                      <a:pPr marL="685800" indent="-685800">
                        <a:buFont typeface="Arial" panose="020B0604020202020204" pitchFamily="34" charset="0"/>
                        <a:buChar char="•"/>
                      </a:pPr>
                      <a:r>
                        <a:rPr lang="lt-LT" sz="5400" kern="1200" dirty="0">
                          <a:solidFill>
                            <a:srgbClr val="000000"/>
                          </a:solidFill>
                          <a:effectLst/>
                          <a:latin typeface="Times New Roman" panose="02020603050405020304" pitchFamily="18" charset="0"/>
                          <a:ea typeface="+mn-ea"/>
                          <a:cs typeface="Times New Roman" panose="02020603050405020304" pitchFamily="18" charset="0"/>
                        </a:rPr>
                        <a:t>Teisės dirbti ribojimas – 1 ir 2 kurse užsienietis gali dirbti ne daugiau kaip 20 val. per savaitę. </a:t>
                      </a:r>
                    </a:p>
                    <a:p>
                      <a:pPr marL="685800" indent="-685800">
                        <a:buFont typeface="Arial" panose="020B0604020202020204" pitchFamily="34" charset="0"/>
                        <a:buChar char="•"/>
                      </a:pPr>
                      <a:r>
                        <a:rPr lang="lt-LT" sz="5400" kern="1200" dirty="0">
                          <a:solidFill>
                            <a:srgbClr val="000000"/>
                          </a:solidFill>
                          <a:effectLst/>
                          <a:latin typeface="Times New Roman" panose="02020603050405020304" pitchFamily="18" charset="0"/>
                          <a:ea typeface="+mn-ea"/>
                          <a:cs typeface="Times New Roman" panose="02020603050405020304" pitchFamily="18" charset="0"/>
                        </a:rPr>
                        <a:t>Bendras leidimų laikinai gyventi studijų pagrindu galiojimas neturi viršyti 8 metų (neįskaičiuojamas rezidentūros ir doktorantūros studijų laikotarpis)</a:t>
                      </a:r>
                    </a:p>
                  </a:txBody>
                  <a:tcPr marL="182809" marR="182809" marT="91404" marB="91404">
                    <a:lnL w="12240">
                      <a:noFill/>
                    </a:lnL>
                    <a:lnR w="12240">
                      <a:noFill/>
                    </a:lnR>
                    <a:lnT w="12240">
                      <a:noFill/>
                    </a:lnT>
                    <a:lnB w="38160">
                      <a:noFill/>
                    </a:lnB>
                    <a:noFill/>
                  </a:tcPr>
                </a:tc>
                <a:extLst>
                  <a:ext uri="{0D108BD9-81ED-4DB2-BD59-A6C34878D82A}">
                    <a16:rowId xmlns:a16="http://schemas.microsoft.com/office/drawing/2014/main" val="10000"/>
                  </a:ext>
                </a:extLst>
              </a:tr>
              <a:tr h="877439">
                <a:tc>
                  <a:txBody>
                    <a:bodyPr/>
                    <a:lstStyle/>
                    <a:p>
                      <a:pPr marL="0" lvl="0" indent="0" algn="just">
                        <a:lnSpc>
                          <a:spcPct val="107000"/>
                        </a:lnSpc>
                        <a:spcAft>
                          <a:spcPts val="0"/>
                        </a:spcAft>
                        <a:buFont typeface="Calibri" panose="020F0502020204030204" pitchFamily="34" charset="0"/>
                        <a:buNone/>
                      </a:pPr>
                      <a:endParaRPr lang="lt-LT" sz="5400" dirty="0">
                        <a:solidFill>
                          <a:schemeClr val="tx2"/>
                        </a:solidFill>
                      </a:endParaRPr>
                    </a:p>
                  </a:txBody>
                  <a:tcPr marL="182809" marR="182809" marT="91404" marB="91404">
                    <a:lnL w="12240">
                      <a:noFill/>
                    </a:lnL>
                    <a:lnR w="12240">
                      <a:noFill/>
                    </a:lnR>
                    <a:lnT w="38160">
                      <a:noFill/>
                    </a:lnT>
                    <a:lnB w="12240">
                      <a:noFill/>
                    </a:lnB>
                    <a:noFill/>
                  </a:tcPr>
                </a:tc>
                <a:extLst>
                  <a:ext uri="{0D108BD9-81ED-4DB2-BD59-A6C34878D82A}">
                    <a16:rowId xmlns:a16="http://schemas.microsoft.com/office/drawing/2014/main" val="10001"/>
                  </a:ext>
                </a:extLst>
              </a:tr>
              <a:tr h="691981">
                <a:tc>
                  <a:txBody>
                    <a:bodyPr/>
                    <a:lstStyle/>
                    <a:p>
                      <a:pPr marL="0" lvl="0" indent="0" algn="just">
                        <a:lnSpc>
                          <a:spcPct val="107000"/>
                        </a:lnSpc>
                        <a:spcAft>
                          <a:spcPts val="0"/>
                        </a:spcAft>
                        <a:buFont typeface="Calibri" panose="020F0502020204030204" pitchFamily="34" charset="0"/>
                        <a:buNone/>
                      </a:pPr>
                      <a:endParaRPr lang="lt-LT" sz="4000" dirty="0">
                        <a:solidFill>
                          <a:schemeClr val="tx2"/>
                        </a:solidFill>
                      </a:endParaRPr>
                    </a:p>
                  </a:txBody>
                  <a:tcPr marL="182809" marR="182809" marT="91404" marB="91404">
                    <a:lnL w="12240">
                      <a:noFill/>
                    </a:lnL>
                    <a:lnR w="12240">
                      <a:noFill/>
                    </a:lnR>
                    <a:lnT w="12240">
                      <a:noFill/>
                    </a:lnT>
                    <a:lnB w="12240">
                      <a:noFill/>
                    </a:lnB>
                    <a:noFill/>
                  </a:tcPr>
                </a:tc>
                <a:extLst>
                  <a:ext uri="{0D108BD9-81ED-4DB2-BD59-A6C34878D82A}">
                    <a16:rowId xmlns:a16="http://schemas.microsoft.com/office/drawing/2014/main" val="10002"/>
                  </a:ext>
                </a:extLst>
              </a:tr>
              <a:tr h="691981">
                <a:tc>
                  <a:txBody>
                    <a:bodyPr/>
                    <a:lstStyle/>
                    <a:p>
                      <a:pPr marL="342900" lvl="0" indent="-342900" algn="just">
                        <a:lnSpc>
                          <a:spcPct val="107000"/>
                        </a:lnSpc>
                        <a:spcAft>
                          <a:spcPts val="0"/>
                        </a:spcAft>
                        <a:buFont typeface="Calibri" panose="020F0502020204030204" pitchFamily="34" charset="0"/>
                        <a:buChar char="-"/>
                      </a:pPr>
                      <a:endParaRPr lang="lt-LT" sz="4000" dirty="0">
                        <a:solidFill>
                          <a:schemeClr val="tx2"/>
                        </a:solidFill>
                      </a:endParaRPr>
                    </a:p>
                  </a:txBody>
                  <a:tcPr marL="182809" marR="182809" marT="91404" marB="91404">
                    <a:lnL w="12240">
                      <a:noFill/>
                    </a:lnL>
                    <a:lnR w="12240">
                      <a:noFill/>
                    </a:lnR>
                    <a:lnT w="12240">
                      <a:noFill/>
                    </a:lnT>
                    <a:lnB w="12240">
                      <a:noFill/>
                    </a:lnB>
                    <a:no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3972089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Theme">
  <a:themeElements>
    <a:clrScheme name="Custom 17">
      <a:dk1>
        <a:srgbClr val="999999"/>
      </a:dk1>
      <a:lt1>
        <a:srgbClr val="FFFFFF"/>
      </a:lt1>
      <a:dk2>
        <a:srgbClr val="494949"/>
      </a:dk2>
      <a:lt2>
        <a:srgbClr val="FFFFFF"/>
      </a:lt2>
      <a:accent1>
        <a:srgbClr val="C00000"/>
      </a:accent1>
      <a:accent2>
        <a:srgbClr val="F13900"/>
      </a:accent2>
      <a:accent3>
        <a:srgbClr val="FFA98E"/>
      </a:accent3>
      <a:accent4>
        <a:srgbClr val="FF835D"/>
      </a:accent4>
      <a:accent5>
        <a:srgbClr val="4C4C4C"/>
      </a:accent5>
      <a:accent6>
        <a:srgbClr val="999AA0"/>
      </a:accent6>
      <a:hlink>
        <a:srgbClr val="F33B48"/>
      </a:hlink>
      <a:folHlink>
        <a:srgbClr val="FF0000"/>
      </a:folHlink>
    </a:clrScheme>
    <a:fontScheme name="Custom 1">
      <a:majorFont>
        <a:latin typeface="Lato"/>
        <a:ea typeface=""/>
        <a:cs typeface=""/>
      </a:majorFont>
      <a:minorFont>
        <a:latin typeface="Lat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39936</TotalTime>
  <Words>644</Words>
  <Application>Microsoft Office PowerPoint</Application>
  <PresentationFormat>Pasirinktinai</PresentationFormat>
  <Paragraphs>57</Paragraphs>
  <Slides>10</Slides>
  <Notes>10</Notes>
  <HiddenSlides>0</HiddenSlides>
  <MMClips>0</MMClips>
  <ScaleCrop>false</ScaleCrop>
  <HeadingPairs>
    <vt:vector size="6" baseType="variant">
      <vt:variant>
        <vt:lpstr>Naudojami šriftai</vt:lpstr>
      </vt:variant>
      <vt:variant>
        <vt:i4>7</vt:i4>
      </vt:variant>
      <vt:variant>
        <vt:lpstr>Tema</vt:lpstr>
      </vt:variant>
      <vt:variant>
        <vt:i4>1</vt:i4>
      </vt:variant>
      <vt:variant>
        <vt:lpstr>Skaidrių pavadinimai</vt:lpstr>
      </vt:variant>
      <vt:variant>
        <vt:i4>10</vt:i4>
      </vt:variant>
    </vt:vector>
  </HeadingPairs>
  <TitlesOfParts>
    <vt:vector size="18" baseType="lpstr">
      <vt:lpstr>Arial</vt:lpstr>
      <vt:lpstr>Calibri</vt:lpstr>
      <vt:lpstr>Calibri Light</vt:lpstr>
      <vt:lpstr>Lato</vt:lpstr>
      <vt:lpstr>Lato Light</vt:lpstr>
      <vt:lpstr>Montserrat Light</vt:lpstr>
      <vt:lpstr>Times New Roman</vt:lpstr>
      <vt:lpstr>Default Theme</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Premium Presentations</dc:title>
  <dc:creator>Ieva Dirmaitė</dc:creator>
  <cp:lastModifiedBy>Danutė Petrauskienė</cp:lastModifiedBy>
  <cp:revision>6309</cp:revision>
  <cp:lastPrinted>2019-08-30T05:54:32Z</cp:lastPrinted>
  <dcterms:created xsi:type="dcterms:W3CDTF">2014-11-12T21:47:38Z</dcterms:created>
  <dcterms:modified xsi:type="dcterms:W3CDTF">2026-05-26T05:23:58Z</dcterms:modified>
</cp:coreProperties>
</file>